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62" r:id="rId7"/>
    <p:sldId id="263" r:id="rId8"/>
    <p:sldId id="257" r:id="rId9"/>
    <p:sldId id="264" r:id="rId10"/>
    <p:sldId id="258" r:id="rId11"/>
    <p:sldId id="259" r:id="rId12"/>
    <p:sldId id="260" r:id="rId13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209228-779C-4527-B667-1D3CC9FAA289}" v="92" dt="2025-10-17T16:48:09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kah Schrag" userId="ab2358bc-f391-4ee1-b956-f2f78e2ec371" providerId="ADAL" clId="{7A53F354-15F5-464F-BC2C-157CEE4BD6BC}"/>
    <pc:docChg chg="undo custSel addSld modSld sldOrd">
      <pc:chgData name="Bekah Schrag" userId="ab2358bc-f391-4ee1-b956-f2f78e2ec371" providerId="ADAL" clId="{7A53F354-15F5-464F-BC2C-157CEE4BD6BC}" dt="2025-10-17T16:48:04.903" v="1247" actId="255"/>
      <pc:docMkLst>
        <pc:docMk/>
      </pc:docMkLst>
      <pc:sldChg chg="addSp modSp mod">
        <pc:chgData name="Bekah Schrag" userId="ab2358bc-f391-4ee1-b956-f2f78e2ec371" providerId="ADAL" clId="{7A53F354-15F5-464F-BC2C-157CEE4BD6BC}" dt="2025-10-14T14:06:11.769" v="2" actId="1076"/>
        <pc:sldMkLst>
          <pc:docMk/>
          <pc:sldMk cId="3590265049" sldId="256"/>
        </pc:sldMkLst>
        <pc:picChg chg="add mod">
          <ac:chgData name="Bekah Schrag" userId="ab2358bc-f391-4ee1-b956-f2f78e2ec371" providerId="ADAL" clId="{7A53F354-15F5-464F-BC2C-157CEE4BD6BC}" dt="2025-10-14T14:06:11.769" v="2" actId="1076"/>
          <ac:picMkLst>
            <pc:docMk/>
            <pc:sldMk cId="3590265049" sldId="256"/>
            <ac:picMk id="5" creationId="{952B25F7-3754-9F47-FDD3-CEB8A1F5F5A5}"/>
          </ac:picMkLst>
        </pc:picChg>
      </pc:sldChg>
      <pc:sldChg chg="addSp delSp modSp new mod setBg setClrOvrMap">
        <pc:chgData name="Bekah Schrag" userId="ab2358bc-f391-4ee1-b956-f2f78e2ec371" providerId="ADAL" clId="{7A53F354-15F5-464F-BC2C-157CEE4BD6BC}" dt="2025-10-14T14:55:00.932" v="1164" actId="1076"/>
        <pc:sldMkLst>
          <pc:docMk/>
          <pc:sldMk cId="429343094" sldId="257"/>
        </pc:sldMkLst>
        <pc:spChg chg="mod">
          <ac:chgData name="Bekah Schrag" userId="ab2358bc-f391-4ee1-b956-f2f78e2ec371" providerId="ADAL" clId="{7A53F354-15F5-464F-BC2C-157CEE4BD6BC}" dt="2025-10-14T14:53:59.924" v="1130" actId="26606"/>
          <ac:spMkLst>
            <pc:docMk/>
            <pc:sldMk cId="429343094" sldId="257"/>
            <ac:spMk id="2" creationId="{587D54A7-E0F5-7FD6-A889-78C981EC399D}"/>
          </ac:spMkLst>
        </pc:spChg>
        <pc:spChg chg="add">
          <ac:chgData name="Bekah Schrag" userId="ab2358bc-f391-4ee1-b956-f2f78e2ec371" providerId="ADAL" clId="{7A53F354-15F5-464F-BC2C-157CEE4BD6BC}" dt="2025-10-14T14:53:59.924" v="1130" actId="26606"/>
          <ac:spMkLst>
            <pc:docMk/>
            <pc:sldMk cId="429343094" sldId="257"/>
            <ac:spMk id="18" creationId="{B50AB553-2A96-4A92-96F2-93548E096954}"/>
          </ac:spMkLst>
        </pc:spChg>
        <pc:graphicFrameChg chg="add modGraphic">
          <ac:chgData name="Bekah Schrag" userId="ab2358bc-f391-4ee1-b956-f2f78e2ec371" providerId="ADAL" clId="{7A53F354-15F5-464F-BC2C-157CEE4BD6BC}" dt="2025-10-14T14:54:56.606" v="1163" actId="404"/>
          <ac:graphicFrameMkLst>
            <pc:docMk/>
            <pc:sldMk cId="429343094" sldId="257"/>
            <ac:graphicFrameMk id="14" creationId="{EC706899-4820-0073-3308-DB17F16B5CB6}"/>
          </ac:graphicFrameMkLst>
        </pc:graphicFrameChg>
        <pc:picChg chg="add mod">
          <ac:chgData name="Bekah Schrag" userId="ab2358bc-f391-4ee1-b956-f2f78e2ec371" providerId="ADAL" clId="{7A53F354-15F5-464F-BC2C-157CEE4BD6BC}" dt="2025-10-14T14:55:00.932" v="1164" actId="1076"/>
          <ac:picMkLst>
            <pc:docMk/>
            <pc:sldMk cId="429343094" sldId="257"/>
            <ac:picMk id="8" creationId="{5D0FC197-DF3C-8E04-E494-998734BB5130}"/>
          </ac:picMkLst>
        </pc:picChg>
      </pc:sldChg>
      <pc:sldChg chg="addSp modSp new mod">
        <pc:chgData name="Bekah Schrag" userId="ab2358bc-f391-4ee1-b956-f2f78e2ec371" providerId="ADAL" clId="{7A53F354-15F5-464F-BC2C-157CEE4BD6BC}" dt="2025-10-14T14:55:12.781" v="1166" actId="1076"/>
        <pc:sldMkLst>
          <pc:docMk/>
          <pc:sldMk cId="2227862223" sldId="258"/>
        </pc:sldMkLst>
        <pc:picChg chg="add mod">
          <ac:chgData name="Bekah Schrag" userId="ab2358bc-f391-4ee1-b956-f2f78e2ec371" providerId="ADAL" clId="{7A53F354-15F5-464F-BC2C-157CEE4BD6BC}" dt="2025-10-14T14:55:12.781" v="1166" actId="1076"/>
          <ac:picMkLst>
            <pc:docMk/>
            <pc:sldMk cId="2227862223" sldId="258"/>
            <ac:picMk id="5" creationId="{9241A093-06A6-6C6C-32C5-D5724899F4D2}"/>
          </ac:picMkLst>
        </pc:picChg>
      </pc:sldChg>
      <pc:sldChg chg="addSp delSp modSp new mod">
        <pc:chgData name="Bekah Schrag" userId="ab2358bc-f391-4ee1-b956-f2f78e2ec371" providerId="ADAL" clId="{7A53F354-15F5-464F-BC2C-157CEE4BD6BC}" dt="2025-10-14T15:21:22.085" v="1238" actId="1076"/>
        <pc:sldMkLst>
          <pc:docMk/>
          <pc:sldMk cId="1324451559" sldId="259"/>
        </pc:sldMkLst>
        <pc:spChg chg="mod">
          <ac:chgData name="Bekah Schrag" userId="ab2358bc-f391-4ee1-b956-f2f78e2ec371" providerId="ADAL" clId="{7A53F354-15F5-464F-BC2C-157CEE4BD6BC}" dt="2025-10-14T15:21:15.047" v="1235" actId="20577"/>
          <ac:spMkLst>
            <pc:docMk/>
            <pc:sldMk cId="1324451559" sldId="259"/>
            <ac:spMk id="2" creationId="{949D8874-5B97-233E-6DD6-0D6AA9220F93}"/>
          </ac:spMkLst>
        </pc:spChg>
        <pc:picChg chg="add mod ord">
          <ac:chgData name="Bekah Schrag" userId="ab2358bc-f391-4ee1-b956-f2f78e2ec371" providerId="ADAL" clId="{7A53F354-15F5-464F-BC2C-157CEE4BD6BC}" dt="2025-10-14T15:21:22.085" v="1238" actId="1076"/>
          <ac:picMkLst>
            <pc:docMk/>
            <pc:sldMk cId="1324451559" sldId="259"/>
            <ac:picMk id="7" creationId="{323D6A01-138A-0CB7-F842-46825A7030FA}"/>
          </ac:picMkLst>
        </pc:picChg>
      </pc:sldChg>
      <pc:sldChg chg="addSp modSp new mod">
        <pc:chgData name="Bekah Schrag" userId="ab2358bc-f391-4ee1-b956-f2f78e2ec371" providerId="ADAL" clId="{7A53F354-15F5-464F-BC2C-157CEE4BD6BC}" dt="2025-10-14T14:07:27.518" v="13" actId="1076"/>
        <pc:sldMkLst>
          <pc:docMk/>
          <pc:sldMk cId="3189038857" sldId="260"/>
        </pc:sldMkLst>
        <pc:picChg chg="add mod">
          <ac:chgData name="Bekah Schrag" userId="ab2358bc-f391-4ee1-b956-f2f78e2ec371" providerId="ADAL" clId="{7A53F354-15F5-464F-BC2C-157CEE4BD6BC}" dt="2025-10-14T14:07:27.518" v="13" actId="1076"/>
          <ac:picMkLst>
            <pc:docMk/>
            <pc:sldMk cId="3189038857" sldId="260"/>
            <ac:picMk id="5" creationId="{77DF84A3-4F3A-1DCD-A814-E9EB12AA336B}"/>
          </ac:picMkLst>
        </pc:picChg>
      </pc:sldChg>
      <pc:sldChg chg="addSp delSp modSp new mod setBg">
        <pc:chgData name="Bekah Schrag" userId="ab2358bc-f391-4ee1-b956-f2f78e2ec371" providerId="ADAL" clId="{7A53F354-15F5-464F-BC2C-157CEE4BD6BC}" dt="2025-10-17T16:48:04.903" v="1247" actId="255"/>
        <pc:sldMkLst>
          <pc:docMk/>
          <pc:sldMk cId="3228842688" sldId="261"/>
        </pc:sldMkLst>
        <pc:spChg chg="mod">
          <ac:chgData name="Bekah Schrag" userId="ab2358bc-f391-4ee1-b956-f2f78e2ec371" providerId="ADAL" clId="{7A53F354-15F5-464F-BC2C-157CEE4BD6BC}" dt="2025-10-14T14:11:38.828" v="406" actId="26606"/>
          <ac:spMkLst>
            <pc:docMk/>
            <pc:sldMk cId="3228842688" sldId="261"/>
            <ac:spMk id="2" creationId="{1DDB852B-0DA9-449B-CD53-C4D6F2114B29}"/>
          </ac:spMkLst>
        </pc:spChg>
        <pc:spChg chg="add">
          <ac:chgData name="Bekah Schrag" userId="ab2358bc-f391-4ee1-b956-f2f78e2ec371" providerId="ADAL" clId="{7A53F354-15F5-464F-BC2C-157CEE4BD6BC}" dt="2025-10-14T14:11:38.828" v="406" actId="26606"/>
          <ac:spMkLst>
            <pc:docMk/>
            <pc:sldMk cId="3228842688" sldId="261"/>
            <ac:spMk id="9" creationId="{BACC6370-2D7E-4714-9D71-7542949D7D5D}"/>
          </ac:spMkLst>
        </pc:spChg>
        <pc:spChg chg="add">
          <ac:chgData name="Bekah Schrag" userId="ab2358bc-f391-4ee1-b956-f2f78e2ec371" providerId="ADAL" clId="{7A53F354-15F5-464F-BC2C-157CEE4BD6BC}" dt="2025-10-14T14:11:38.828" v="406" actId="26606"/>
          <ac:spMkLst>
            <pc:docMk/>
            <pc:sldMk cId="3228842688" sldId="261"/>
            <ac:spMk id="11" creationId="{256B2C21-A230-48C0-8DF1-C46611373C44}"/>
          </ac:spMkLst>
        </pc:spChg>
        <pc:spChg chg="add">
          <ac:chgData name="Bekah Schrag" userId="ab2358bc-f391-4ee1-b956-f2f78e2ec371" providerId="ADAL" clId="{7A53F354-15F5-464F-BC2C-157CEE4BD6BC}" dt="2025-10-14T14:11:38.828" v="406" actId="26606"/>
          <ac:spMkLst>
            <pc:docMk/>
            <pc:sldMk cId="3228842688" sldId="261"/>
            <ac:spMk id="13" creationId="{3847E18C-932D-4C95-AABA-FEC7C9499AD7}"/>
          </ac:spMkLst>
        </pc:spChg>
        <pc:spChg chg="add">
          <ac:chgData name="Bekah Schrag" userId="ab2358bc-f391-4ee1-b956-f2f78e2ec371" providerId="ADAL" clId="{7A53F354-15F5-464F-BC2C-157CEE4BD6BC}" dt="2025-10-14T14:11:38.828" v="406" actId="26606"/>
          <ac:spMkLst>
            <pc:docMk/>
            <pc:sldMk cId="3228842688" sldId="261"/>
            <ac:spMk id="15" creationId="{3150CB11-0C61-439E-910F-5787759E72A0}"/>
          </ac:spMkLst>
        </pc:spChg>
        <pc:spChg chg="add">
          <ac:chgData name="Bekah Schrag" userId="ab2358bc-f391-4ee1-b956-f2f78e2ec371" providerId="ADAL" clId="{7A53F354-15F5-464F-BC2C-157CEE4BD6BC}" dt="2025-10-14T14:11:38.828" v="406" actId="26606"/>
          <ac:spMkLst>
            <pc:docMk/>
            <pc:sldMk cId="3228842688" sldId="261"/>
            <ac:spMk id="17" creationId="{43F8A58B-5155-44CE-A5FF-7647B47D0A7A}"/>
          </ac:spMkLst>
        </pc:spChg>
        <pc:spChg chg="add">
          <ac:chgData name="Bekah Schrag" userId="ab2358bc-f391-4ee1-b956-f2f78e2ec371" providerId="ADAL" clId="{7A53F354-15F5-464F-BC2C-157CEE4BD6BC}" dt="2025-10-14T14:11:38.828" v="406" actId="26606"/>
          <ac:spMkLst>
            <pc:docMk/>
            <pc:sldMk cId="3228842688" sldId="261"/>
            <ac:spMk id="19" creationId="{443F2ACA-E6D6-4028-82DD-F03C262D5DE6}"/>
          </ac:spMkLst>
        </pc:spChg>
        <pc:graphicFrameChg chg="add mod modGraphic">
          <ac:chgData name="Bekah Schrag" userId="ab2358bc-f391-4ee1-b956-f2f78e2ec371" providerId="ADAL" clId="{7A53F354-15F5-464F-BC2C-157CEE4BD6BC}" dt="2025-10-17T16:48:04.903" v="1247" actId="255"/>
          <ac:graphicFrameMkLst>
            <pc:docMk/>
            <pc:sldMk cId="3228842688" sldId="261"/>
            <ac:graphicFrameMk id="5" creationId="{A1A7B518-3D2E-FAD6-6312-C83FB74B175A}"/>
          </ac:graphicFrameMkLst>
        </pc:graphicFrameChg>
      </pc:sldChg>
      <pc:sldChg chg="addSp delSp modSp new mod setBg">
        <pc:chgData name="Bekah Schrag" userId="ab2358bc-f391-4ee1-b956-f2f78e2ec371" providerId="ADAL" clId="{7A53F354-15F5-464F-BC2C-157CEE4BD6BC}" dt="2025-10-14T14:18:38.815" v="724" actId="26606"/>
        <pc:sldMkLst>
          <pc:docMk/>
          <pc:sldMk cId="2600023637" sldId="262"/>
        </pc:sldMkLst>
        <pc:spChg chg="mod">
          <ac:chgData name="Bekah Schrag" userId="ab2358bc-f391-4ee1-b956-f2f78e2ec371" providerId="ADAL" clId="{7A53F354-15F5-464F-BC2C-157CEE4BD6BC}" dt="2025-10-14T14:18:38.815" v="724" actId="26606"/>
          <ac:spMkLst>
            <pc:docMk/>
            <pc:sldMk cId="2600023637" sldId="262"/>
            <ac:spMk id="2" creationId="{93BF85BE-FBBF-885B-E3C6-E793C1AC9AB4}"/>
          </ac:spMkLst>
        </pc:spChg>
        <pc:spChg chg="add">
          <ac:chgData name="Bekah Schrag" userId="ab2358bc-f391-4ee1-b956-f2f78e2ec371" providerId="ADAL" clId="{7A53F354-15F5-464F-BC2C-157CEE4BD6BC}" dt="2025-10-14T14:18:38.815" v="724" actId="26606"/>
          <ac:spMkLst>
            <pc:docMk/>
            <pc:sldMk cId="2600023637" sldId="262"/>
            <ac:spMk id="9" creationId="{BACC6370-2D7E-4714-9D71-7542949D7D5D}"/>
          </ac:spMkLst>
        </pc:spChg>
        <pc:spChg chg="add">
          <ac:chgData name="Bekah Schrag" userId="ab2358bc-f391-4ee1-b956-f2f78e2ec371" providerId="ADAL" clId="{7A53F354-15F5-464F-BC2C-157CEE4BD6BC}" dt="2025-10-14T14:18:38.815" v="724" actId="26606"/>
          <ac:spMkLst>
            <pc:docMk/>
            <pc:sldMk cId="2600023637" sldId="262"/>
            <ac:spMk id="11" creationId="{256B2C21-A230-48C0-8DF1-C46611373C44}"/>
          </ac:spMkLst>
        </pc:spChg>
        <pc:spChg chg="add">
          <ac:chgData name="Bekah Schrag" userId="ab2358bc-f391-4ee1-b956-f2f78e2ec371" providerId="ADAL" clId="{7A53F354-15F5-464F-BC2C-157CEE4BD6BC}" dt="2025-10-14T14:18:38.815" v="724" actId="26606"/>
          <ac:spMkLst>
            <pc:docMk/>
            <pc:sldMk cId="2600023637" sldId="262"/>
            <ac:spMk id="13" creationId="{3847E18C-932D-4C95-AABA-FEC7C9499AD7}"/>
          </ac:spMkLst>
        </pc:spChg>
        <pc:spChg chg="add">
          <ac:chgData name="Bekah Schrag" userId="ab2358bc-f391-4ee1-b956-f2f78e2ec371" providerId="ADAL" clId="{7A53F354-15F5-464F-BC2C-157CEE4BD6BC}" dt="2025-10-14T14:18:38.815" v="724" actId="26606"/>
          <ac:spMkLst>
            <pc:docMk/>
            <pc:sldMk cId="2600023637" sldId="262"/>
            <ac:spMk id="15" creationId="{3150CB11-0C61-439E-910F-5787759E72A0}"/>
          </ac:spMkLst>
        </pc:spChg>
        <pc:spChg chg="add">
          <ac:chgData name="Bekah Schrag" userId="ab2358bc-f391-4ee1-b956-f2f78e2ec371" providerId="ADAL" clId="{7A53F354-15F5-464F-BC2C-157CEE4BD6BC}" dt="2025-10-14T14:18:38.815" v="724" actId="26606"/>
          <ac:spMkLst>
            <pc:docMk/>
            <pc:sldMk cId="2600023637" sldId="262"/>
            <ac:spMk id="17" creationId="{43F8A58B-5155-44CE-A5FF-7647B47D0A7A}"/>
          </ac:spMkLst>
        </pc:spChg>
        <pc:spChg chg="add">
          <ac:chgData name="Bekah Schrag" userId="ab2358bc-f391-4ee1-b956-f2f78e2ec371" providerId="ADAL" clId="{7A53F354-15F5-464F-BC2C-157CEE4BD6BC}" dt="2025-10-14T14:18:38.815" v="724" actId="26606"/>
          <ac:spMkLst>
            <pc:docMk/>
            <pc:sldMk cId="2600023637" sldId="262"/>
            <ac:spMk id="19" creationId="{443F2ACA-E6D6-4028-82DD-F03C262D5DE6}"/>
          </ac:spMkLst>
        </pc:spChg>
        <pc:graphicFrameChg chg="add">
          <ac:chgData name="Bekah Schrag" userId="ab2358bc-f391-4ee1-b956-f2f78e2ec371" providerId="ADAL" clId="{7A53F354-15F5-464F-BC2C-157CEE4BD6BC}" dt="2025-10-14T14:18:38.815" v="724" actId="26606"/>
          <ac:graphicFrameMkLst>
            <pc:docMk/>
            <pc:sldMk cId="2600023637" sldId="262"/>
            <ac:graphicFrameMk id="12" creationId="{4883F5F9-862E-3D9F-C153-E53ECC4EEACD}"/>
          </ac:graphicFrameMkLst>
        </pc:graphicFrameChg>
      </pc:sldChg>
      <pc:sldChg chg="addSp delSp modSp new mod ord setBg">
        <pc:chgData name="Bekah Schrag" userId="ab2358bc-f391-4ee1-b956-f2f78e2ec371" providerId="ADAL" clId="{7A53F354-15F5-464F-BC2C-157CEE4BD6BC}" dt="2025-10-14T14:24:30.785" v="1072"/>
        <pc:sldMkLst>
          <pc:docMk/>
          <pc:sldMk cId="1271904250" sldId="263"/>
        </pc:sldMkLst>
        <pc:spChg chg="mod">
          <ac:chgData name="Bekah Schrag" userId="ab2358bc-f391-4ee1-b956-f2f78e2ec371" providerId="ADAL" clId="{7A53F354-15F5-464F-BC2C-157CEE4BD6BC}" dt="2025-10-14T14:22:03.434" v="1026" actId="26606"/>
          <ac:spMkLst>
            <pc:docMk/>
            <pc:sldMk cId="1271904250" sldId="263"/>
            <ac:spMk id="2" creationId="{2B07A75A-53AB-5CD7-3F51-238550848CD0}"/>
          </ac:spMkLst>
        </pc:spChg>
        <pc:spChg chg="add">
          <ac:chgData name="Bekah Schrag" userId="ab2358bc-f391-4ee1-b956-f2f78e2ec371" providerId="ADAL" clId="{7A53F354-15F5-464F-BC2C-157CEE4BD6BC}" dt="2025-10-14T14:22:03.434" v="1026" actId="26606"/>
          <ac:spMkLst>
            <pc:docMk/>
            <pc:sldMk cId="1271904250" sldId="263"/>
            <ac:spMk id="13" creationId="{35DB3719-6FDC-4E5D-891D-FF40B7300F64}"/>
          </ac:spMkLst>
        </pc:spChg>
        <pc:spChg chg="add">
          <ac:chgData name="Bekah Schrag" userId="ab2358bc-f391-4ee1-b956-f2f78e2ec371" providerId="ADAL" clId="{7A53F354-15F5-464F-BC2C-157CEE4BD6BC}" dt="2025-10-14T14:22:03.434" v="1026" actId="26606"/>
          <ac:spMkLst>
            <pc:docMk/>
            <pc:sldMk cId="1271904250" sldId="263"/>
            <ac:spMk id="14" creationId="{E0CBAC23-2E3F-4A90-BA59-F8299F6A5439}"/>
          </ac:spMkLst>
        </pc:spChg>
        <pc:graphicFrameChg chg="add mod modGraphic">
          <ac:chgData name="Bekah Schrag" userId="ab2358bc-f391-4ee1-b956-f2f78e2ec371" providerId="ADAL" clId="{7A53F354-15F5-464F-BC2C-157CEE4BD6BC}" dt="2025-10-14T14:24:30.785" v="1072"/>
          <ac:graphicFrameMkLst>
            <pc:docMk/>
            <pc:sldMk cId="1271904250" sldId="263"/>
            <ac:graphicFrameMk id="15" creationId="{57FE24CF-FAFE-C3B9-C02B-23E42F394D4B}"/>
          </ac:graphicFrameMkLst>
        </pc:graphicFrameChg>
      </pc:sldChg>
      <pc:sldChg chg="addSp modSp add mod setBg">
        <pc:chgData name="Bekah Schrag" userId="ab2358bc-f391-4ee1-b956-f2f78e2ec371" providerId="ADAL" clId="{7A53F354-15F5-464F-BC2C-157CEE4BD6BC}" dt="2025-10-14T14:56:04.810" v="1216" actId="27636"/>
        <pc:sldMkLst>
          <pc:docMk/>
          <pc:sldMk cId="2095289533" sldId="264"/>
        </pc:sldMkLst>
        <pc:spChg chg="add mod">
          <ac:chgData name="Bekah Schrag" userId="ab2358bc-f391-4ee1-b956-f2f78e2ec371" providerId="ADAL" clId="{7A53F354-15F5-464F-BC2C-157CEE4BD6BC}" dt="2025-10-14T14:56:03.118" v="1173" actId="208"/>
          <ac:spMkLst>
            <pc:docMk/>
            <pc:sldMk cId="2095289533" sldId="264"/>
            <ac:spMk id="2" creationId="{3F8118C0-D744-2CE3-B99D-70C91A84B460}"/>
          </ac:spMkLst>
        </pc:spChg>
        <pc:spChg chg="add mod">
          <ac:chgData name="Bekah Schrag" userId="ab2358bc-f391-4ee1-b956-f2f78e2ec371" providerId="ADAL" clId="{7A53F354-15F5-464F-BC2C-157CEE4BD6BC}" dt="2025-10-14T14:56:03.140" v="1181"/>
          <ac:spMkLst>
            <pc:docMk/>
            <pc:sldMk cId="2095289533" sldId="264"/>
            <ac:spMk id="3" creationId="{0AB8306E-309B-3594-51A9-1462B2757244}"/>
          </ac:spMkLst>
        </pc:spChg>
        <pc:spChg chg="add mod">
          <ac:chgData name="Bekah Schrag" userId="ab2358bc-f391-4ee1-b956-f2f78e2ec371" providerId="ADAL" clId="{7A53F354-15F5-464F-BC2C-157CEE4BD6BC}" dt="2025-10-14T14:56:04.805" v="1215" actId="27636"/>
          <ac:spMkLst>
            <pc:docMk/>
            <pc:sldMk cId="2095289533" sldId="264"/>
            <ac:spMk id="4" creationId="{6FD693B7-1F59-D4F0-0B28-A3975471A80B}"/>
          </ac:spMkLst>
        </pc:spChg>
        <pc:spChg chg="add mod">
          <ac:chgData name="Bekah Schrag" userId="ab2358bc-f391-4ee1-b956-f2f78e2ec371" providerId="ADAL" clId="{7A53F354-15F5-464F-BC2C-157CEE4BD6BC}" dt="2025-10-14T14:56:04.810" v="1216" actId="27636"/>
          <ac:spMkLst>
            <pc:docMk/>
            <pc:sldMk cId="2095289533" sldId="264"/>
            <ac:spMk id="7" creationId="{5FAF3CEE-596B-2C43-0FCE-A4E69004F7B5}"/>
          </ac:spMkLst>
        </pc:spChg>
        <pc:picChg chg="add mod">
          <ac:chgData name="Bekah Schrag" userId="ab2358bc-f391-4ee1-b956-f2f78e2ec371" providerId="ADAL" clId="{7A53F354-15F5-464F-BC2C-157CEE4BD6BC}" dt="2025-10-14T14:56:04.565" v="1196"/>
          <ac:picMkLst>
            <pc:docMk/>
            <pc:sldMk cId="2095289533" sldId="264"/>
            <ac:picMk id="6" creationId="{44750906-EA4B-8CB1-53C3-9192194921C4}"/>
          </ac:picMkLst>
        </pc:picChg>
        <pc:picChg chg="add mod">
          <ac:chgData name="Bekah Schrag" userId="ab2358bc-f391-4ee1-b956-f2f78e2ec371" providerId="ADAL" clId="{7A53F354-15F5-464F-BC2C-157CEE4BD6BC}" dt="2025-10-14T14:56:04.772" v="1214"/>
          <ac:picMkLst>
            <pc:docMk/>
            <pc:sldMk cId="2095289533" sldId="264"/>
            <ac:picMk id="9" creationId="{BC3EB935-BC00-6B70-7A52-2B90015A8FA7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6B13EC-3041-4493-874A-6DC3BCA4D52A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CFE5FC4-C95D-41A0-A9EC-7CB0FB34E229}">
      <dgm:prSet custT="1"/>
      <dgm:spPr/>
      <dgm:t>
        <a:bodyPr/>
        <a:lstStyle/>
        <a:p>
          <a:r>
            <a:rPr lang="en-US" sz="2800" b="0" dirty="0"/>
            <a:t>Education – First Monday 3-4pm</a:t>
          </a:r>
        </a:p>
      </dgm:t>
    </dgm:pt>
    <dgm:pt modelId="{0A96CBD1-84C9-4DFC-B1FF-9F31D3761AAE}" type="parTrans" cxnId="{0BD8B2FC-1541-45C7-A71C-25D048383D96}">
      <dgm:prSet/>
      <dgm:spPr/>
      <dgm:t>
        <a:bodyPr/>
        <a:lstStyle/>
        <a:p>
          <a:endParaRPr lang="en-US"/>
        </a:p>
      </dgm:t>
    </dgm:pt>
    <dgm:pt modelId="{0D296987-B09E-49BF-A307-C71917B52314}" type="sibTrans" cxnId="{0BD8B2FC-1541-45C7-A71C-25D048383D96}">
      <dgm:prSet/>
      <dgm:spPr/>
      <dgm:t>
        <a:bodyPr/>
        <a:lstStyle/>
        <a:p>
          <a:endParaRPr lang="en-US"/>
        </a:p>
      </dgm:t>
    </dgm:pt>
    <dgm:pt modelId="{374AC933-A394-47D9-81F4-266E9D4F0F5B}">
      <dgm:prSet custT="1"/>
      <dgm:spPr/>
      <dgm:t>
        <a:bodyPr/>
        <a:lstStyle/>
        <a:p>
          <a:r>
            <a:rPr lang="en-US" sz="2800" b="0" dirty="0"/>
            <a:t>Monday November 3: 3-4pm</a:t>
          </a:r>
        </a:p>
      </dgm:t>
    </dgm:pt>
    <dgm:pt modelId="{471EAFC4-FA87-41FB-9D94-D152D242BA5B}" type="parTrans" cxnId="{2A35F36F-DBED-4096-954D-7F3149518131}">
      <dgm:prSet/>
      <dgm:spPr/>
      <dgm:t>
        <a:bodyPr/>
        <a:lstStyle/>
        <a:p>
          <a:endParaRPr lang="en-US"/>
        </a:p>
      </dgm:t>
    </dgm:pt>
    <dgm:pt modelId="{4155C7C4-72FE-4C4C-A5E5-662FBD3D526C}" type="sibTrans" cxnId="{2A35F36F-DBED-4096-954D-7F3149518131}">
      <dgm:prSet/>
      <dgm:spPr/>
      <dgm:t>
        <a:bodyPr/>
        <a:lstStyle/>
        <a:p>
          <a:endParaRPr lang="en-US"/>
        </a:p>
      </dgm:t>
    </dgm:pt>
    <dgm:pt modelId="{25368976-77FD-4C44-8174-3E7060C838D9}">
      <dgm:prSet custT="1"/>
      <dgm:spPr/>
      <dgm:t>
        <a:bodyPr/>
        <a:lstStyle/>
        <a:p>
          <a:r>
            <a:rPr lang="en-US" sz="2800" b="0" dirty="0"/>
            <a:t>Cass County – Second Monday 11-12pm</a:t>
          </a:r>
        </a:p>
      </dgm:t>
    </dgm:pt>
    <dgm:pt modelId="{94AA6ACF-A719-4A65-9C90-9F3BD686EC9C}" type="parTrans" cxnId="{22D5034C-2337-4F13-991A-A247CB018AE7}">
      <dgm:prSet/>
      <dgm:spPr/>
      <dgm:t>
        <a:bodyPr/>
        <a:lstStyle/>
        <a:p>
          <a:endParaRPr lang="en-US"/>
        </a:p>
      </dgm:t>
    </dgm:pt>
    <dgm:pt modelId="{ACCE0E3A-B5FB-4780-83E0-1C5511AB3AF3}" type="sibTrans" cxnId="{22D5034C-2337-4F13-991A-A247CB018AE7}">
      <dgm:prSet/>
      <dgm:spPr/>
      <dgm:t>
        <a:bodyPr/>
        <a:lstStyle/>
        <a:p>
          <a:endParaRPr lang="en-US"/>
        </a:p>
      </dgm:t>
    </dgm:pt>
    <dgm:pt modelId="{E4ED30CF-8049-41B9-B258-E99ED5E7C388}">
      <dgm:prSet custT="1"/>
      <dgm:spPr/>
      <dgm:t>
        <a:bodyPr/>
        <a:lstStyle/>
        <a:p>
          <a:r>
            <a:rPr lang="en-US" sz="2800" b="0" dirty="0"/>
            <a:t>Monday November 10: 11-12pm</a:t>
          </a:r>
        </a:p>
      </dgm:t>
    </dgm:pt>
    <dgm:pt modelId="{08FE2DEA-371D-437A-AD70-9AEBFD4CF57D}" type="parTrans" cxnId="{22F07BE4-B71B-45F6-BC4F-0E7D752E9CF4}">
      <dgm:prSet/>
      <dgm:spPr/>
      <dgm:t>
        <a:bodyPr/>
        <a:lstStyle/>
        <a:p>
          <a:endParaRPr lang="en-US"/>
        </a:p>
      </dgm:t>
    </dgm:pt>
    <dgm:pt modelId="{5CCE8738-4013-4F34-A4B9-F2A579CEE0BB}" type="sibTrans" cxnId="{22F07BE4-B71B-45F6-BC4F-0E7D752E9CF4}">
      <dgm:prSet/>
      <dgm:spPr/>
      <dgm:t>
        <a:bodyPr/>
        <a:lstStyle/>
        <a:p>
          <a:endParaRPr lang="en-US"/>
        </a:p>
      </dgm:t>
    </dgm:pt>
    <dgm:pt modelId="{58A1D113-E9E3-435A-8EF5-4EE6DB2ED303}">
      <dgm:prSet custT="1"/>
      <dgm:spPr/>
      <dgm:t>
        <a:bodyPr/>
        <a:lstStyle/>
        <a:p>
          <a:r>
            <a:rPr lang="en-US" sz="2800" b="0" dirty="0"/>
            <a:t>Van Buren County – Second Wednesday 9-10am</a:t>
          </a:r>
        </a:p>
      </dgm:t>
    </dgm:pt>
    <dgm:pt modelId="{B8E5CA55-B850-4815-A400-3E9DBF7A4C8D}" type="parTrans" cxnId="{F5319C60-C65E-4F16-BBDC-0FB9A5DB0DF6}">
      <dgm:prSet/>
      <dgm:spPr/>
      <dgm:t>
        <a:bodyPr/>
        <a:lstStyle/>
        <a:p>
          <a:endParaRPr lang="en-US"/>
        </a:p>
      </dgm:t>
    </dgm:pt>
    <dgm:pt modelId="{C17DF7A5-5798-48F6-8BF7-45F2C4AFBA3B}" type="sibTrans" cxnId="{F5319C60-C65E-4F16-BBDC-0FB9A5DB0DF6}">
      <dgm:prSet/>
      <dgm:spPr/>
      <dgm:t>
        <a:bodyPr/>
        <a:lstStyle/>
        <a:p>
          <a:endParaRPr lang="en-US"/>
        </a:p>
      </dgm:t>
    </dgm:pt>
    <dgm:pt modelId="{48DCE1B7-03C4-402F-B65C-CD66F97C3C16}">
      <dgm:prSet custT="1"/>
      <dgm:spPr/>
      <dgm:t>
        <a:bodyPr/>
        <a:lstStyle/>
        <a:p>
          <a:r>
            <a:rPr lang="en-US" sz="2800" b="0" dirty="0"/>
            <a:t>Wednesday November 12: 9-10am</a:t>
          </a:r>
        </a:p>
      </dgm:t>
    </dgm:pt>
    <dgm:pt modelId="{EAF93481-8ED0-4234-8585-BBF514C907D0}" type="parTrans" cxnId="{936A426F-0F94-4AC3-875B-C32CB3D60F6C}">
      <dgm:prSet/>
      <dgm:spPr/>
      <dgm:t>
        <a:bodyPr/>
        <a:lstStyle/>
        <a:p>
          <a:endParaRPr lang="en-US"/>
        </a:p>
      </dgm:t>
    </dgm:pt>
    <dgm:pt modelId="{B758FE0D-CDFE-4FF9-9A91-C69A2A0B0A1B}" type="sibTrans" cxnId="{936A426F-0F94-4AC3-875B-C32CB3D60F6C}">
      <dgm:prSet/>
      <dgm:spPr/>
      <dgm:t>
        <a:bodyPr/>
        <a:lstStyle/>
        <a:p>
          <a:endParaRPr lang="en-US"/>
        </a:p>
      </dgm:t>
    </dgm:pt>
    <dgm:pt modelId="{CF1BAFB7-C3CA-4E62-B617-A9E86D9E71B9}">
      <dgm:prSet custT="1"/>
      <dgm:spPr/>
      <dgm:t>
        <a:bodyPr/>
        <a:lstStyle/>
        <a:p>
          <a:r>
            <a:rPr lang="en-US" sz="2800" b="0" dirty="0"/>
            <a:t>Berrien County – Second Wednesday 11-12pm</a:t>
          </a:r>
        </a:p>
      </dgm:t>
    </dgm:pt>
    <dgm:pt modelId="{23F9EFA4-BD10-41EE-B985-A8D6E79E83DD}" type="parTrans" cxnId="{24A6FF76-3D38-4285-AFEE-63CAA3CA994A}">
      <dgm:prSet/>
      <dgm:spPr/>
      <dgm:t>
        <a:bodyPr/>
        <a:lstStyle/>
        <a:p>
          <a:endParaRPr lang="en-US"/>
        </a:p>
      </dgm:t>
    </dgm:pt>
    <dgm:pt modelId="{F65971E5-1BD8-4D19-BF78-74B9BD2C51CD}" type="sibTrans" cxnId="{24A6FF76-3D38-4285-AFEE-63CAA3CA994A}">
      <dgm:prSet/>
      <dgm:spPr/>
      <dgm:t>
        <a:bodyPr/>
        <a:lstStyle/>
        <a:p>
          <a:endParaRPr lang="en-US"/>
        </a:p>
      </dgm:t>
    </dgm:pt>
    <dgm:pt modelId="{436A3457-C748-4095-B877-620E25768412}">
      <dgm:prSet custT="1"/>
      <dgm:spPr/>
      <dgm:t>
        <a:bodyPr/>
        <a:lstStyle/>
        <a:p>
          <a:r>
            <a:rPr lang="en-US" sz="2800" b="0" dirty="0"/>
            <a:t>Wednesday November 12: 11-12pm</a:t>
          </a:r>
        </a:p>
      </dgm:t>
    </dgm:pt>
    <dgm:pt modelId="{0FED04E8-4E43-42CB-8E86-E48902C9A44E}" type="parTrans" cxnId="{E3559808-9877-4152-9863-5C1C816B7FED}">
      <dgm:prSet/>
      <dgm:spPr/>
      <dgm:t>
        <a:bodyPr/>
        <a:lstStyle/>
        <a:p>
          <a:endParaRPr lang="en-US"/>
        </a:p>
      </dgm:t>
    </dgm:pt>
    <dgm:pt modelId="{A21F6554-3D76-406E-9227-969A11AD1D46}" type="sibTrans" cxnId="{E3559808-9877-4152-9863-5C1C816B7FED}">
      <dgm:prSet/>
      <dgm:spPr/>
      <dgm:t>
        <a:bodyPr/>
        <a:lstStyle/>
        <a:p>
          <a:endParaRPr lang="en-US"/>
        </a:p>
      </dgm:t>
    </dgm:pt>
    <dgm:pt modelId="{ADFD84C8-8F1F-4DA2-92FC-CCB7296183E5}">
      <dgm:prSet custT="1"/>
      <dgm:spPr/>
      <dgm:t>
        <a:bodyPr/>
        <a:lstStyle/>
        <a:p>
          <a:r>
            <a:rPr lang="en-US" sz="2800" b="0" dirty="0"/>
            <a:t>Policy – Third Thursday 12-1pm</a:t>
          </a:r>
        </a:p>
      </dgm:t>
    </dgm:pt>
    <dgm:pt modelId="{DE095C82-5682-4DE4-9FA3-BA81E77F29FC}" type="parTrans" cxnId="{0499FAEE-E2FB-4732-8C59-7D1BDE55D196}">
      <dgm:prSet/>
      <dgm:spPr/>
      <dgm:t>
        <a:bodyPr/>
        <a:lstStyle/>
        <a:p>
          <a:endParaRPr lang="en-US"/>
        </a:p>
      </dgm:t>
    </dgm:pt>
    <dgm:pt modelId="{C72349B4-82EA-4406-B867-49267CD92E69}" type="sibTrans" cxnId="{0499FAEE-E2FB-4732-8C59-7D1BDE55D196}">
      <dgm:prSet/>
      <dgm:spPr/>
      <dgm:t>
        <a:bodyPr/>
        <a:lstStyle/>
        <a:p>
          <a:endParaRPr lang="en-US"/>
        </a:p>
      </dgm:t>
    </dgm:pt>
    <dgm:pt modelId="{D9827754-E3C2-453B-AEEF-8D9B0701C838}">
      <dgm:prSet custT="1"/>
      <dgm:spPr/>
      <dgm:t>
        <a:bodyPr/>
        <a:lstStyle/>
        <a:p>
          <a:r>
            <a:rPr lang="en-US" sz="2800" b="0" dirty="0"/>
            <a:t>Thursday November 20: 12-1pm</a:t>
          </a:r>
        </a:p>
      </dgm:t>
    </dgm:pt>
    <dgm:pt modelId="{C1C2A630-5BA2-450A-B60A-8D491704305C}" type="parTrans" cxnId="{2ACD700B-41DB-4E5F-AC18-332969106DB5}">
      <dgm:prSet/>
      <dgm:spPr/>
      <dgm:t>
        <a:bodyPr/>
        <a:lstStyle/>
        <a:p>
          <a:endParaRPr lang="en-US"/>
        </a:p>
      </dgm:t>
    </dgm:pt>
    <dgm:pt modelId="{375655B8-3CB8-4A79-9395-92AE0EC3676D}" type="sibTrans" cxnId="{2ACD700B-41DB-4E5F-AC18-332969106DB5}">
      <dgm:prSet/>
      <dgm:spPr/>
      <dgm:t>
        <a:bodyPr/>
        <a:lstStyle/>
        <a:p>
          <a:endParaRPr lang="en-US"/>
        </a:p>
      </dgm:t>
    </dgm:pt>
    <dgm:pt modelId="{81137F91-3B25-429E-8B67-1DBFDFBCD661}" type="pres">
      <dgm:prSet presAssocID="{4C6B13EC-3041-4493-874A-6DC3BCA4D52A}" presName="linear" presStyleCnt="0">
        <dgm:presLayoutVars>
          <dgm:animLvl val="lvl"/>
          <dgm:resizeHandles val="exact"/>
        </dgm:presLayoutVars>
      </dgm:prSet>
      <dgm:spPr/>
    </dgm:pt>
    <dgm:pt modelId="{D8CEC710-5A63-400F-B38F-9DD3698658EB}" type="pres">
      <dgm:prSet presAssocID="{FCFE5FC4-C95D-41A0-A9EC-7CB0FB34E229}" presName="parentText" presStyleLbl="node1" presStyleIdx="0" presStyleCnt="5" custScaleY="132381">
        <dgm:presLayoutVars>
          <dgm:chMax val="0"/>
          <dgm:bulletEnabled val="1"/>
        </dgm:presLayoutVars>
      </dgm:prSet>
      <dgm:spPr/>
    </dgm:pt>
    <dgm:pt modelId="{74EBD5F1-2250-4E49-A210-9464010F52EB}" type="pres">
      <dgm:prSet presAssocID="{FCFE5FC4-C95D-41A0-A9EC-7CB0FB34E229}" presName="childText" presStyleLbl="revTx" presStyleIdx="0" presStyleCnt="5">
        <dgm:presLayoutVars>
          <dgm:bulletEnabled val="1"/>
        </dgm:presLayoutVars>
      </dgm:prSet>
      <dgm:spPr/>
    </dgm:pt>
    <dgm:pt modelId="{CEC9A23B-331D-4593-BA19-74E4C1A6498F}" type="pres">
      <dgm:prSet presAssocID="{25368976-77FD-4C44-8174-3E7060C838D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D66B577-4D96-48CA-9EA1-8BC930FF5F51}" type="pres">
      <dgm:prSet presAssocID="{25368976-77FD-4C44-8174-3E7060C838D9}" presName="childText" presStyleLbl="revTx" presStyleIdx="1" presStyleCnt="5">
        <dgm:presLayoutVars>
          <dgm:bulletEnabled val="1"/>
        </dgm:presLayoutVars>
      </dgm:prSet>
      <dgm:spPr/>
    </dgm:pt>
    <dgm:pt modelId="{E68A0E5C-3A04-4380-9483-02228EB28A8A}" type="pres">
      <dgm:prSet presAssocID="{58A1D113-E9E3-435A-8EF5-4EE6DB2ED303}" presName="parentText" presStyleLbl="node1" presStyleIdx="2" presStyleCnt="5" custScaleY="125048">
        <dgm:presLayoutVars>
          <dgm:chMax val="0"/>
          <dgm:bulletEnabled val="1"/>
        </dgm:presLayoutVars>
      </dgm:prSet>
      <dgm:spPr/>
    </dgm:pt>
    <dgm:pt modelId="{DF8B336F-CB41-42F5-A598-B556B58631A9}" type="pres">
      <dgm:prSet presAssocID="{58A1D113-E9E3-435A-8EF5-4EE6DB2ED303}" presName="childText" presStyleLbl="revTx" presStyleIdx="2" presStyleCnt="5">
        <dgm:presLayoutVars>
          <dgm:bulletEnabled val="1"/>
        </dgm:presLayoutVars>
      </dgm:prSet>
      <dgm:spPr/>
    </dgm:pt>
    <dgm:pt modelId="{89749FCB-87AF-4DE4-83BF-64FC5272937F}" type="pres">
      <dgm:prSet presAssocID="{CF1BAFB7-C3CA-4E62-B617-A9E86D9E71B9}" presName="parentText" presStyleLbl="node1" presStyleIdx="3" presStyleCnt="5" custScaleY="132262">
        <dgm:presLayoutVars>
          <dgm:chMax val="0"/>
          <dgm:bulletEnabled val="1"/>
        </dgm:presLayoutVars>
      </dgm:prSet>
      <dgm:spPr/>
    </dgm:pt>
    <dgm:pt modelId="{7BAD9299-4209-42AD-8A92-4F87F2F862A6}" type="pres">
      <dgm:prSet presAssocID="{CF1BAFB7-C3CA-4E62-B617-A9E86D9E71B9}" presName="childText" presStyleLbl="revTx" presStyleIdx="3" presStyleCnt="5">
        <dgm:presLayoutVars>
          <dgm:bulletEnabled val="1"/>
        </dgm:presLayoutVars>
      </dgm:prSet>
      <dgm:spPr/>
    </dgm:pt>
    <dgm:pt modelId="{9D5D1FB2-F06B-4BC4-AC45-CA9A37D0F74E}" type="pres">
      <dgm:prSet presAssocID="{ADFD84C8-8F1F-4DA2-92FC-CCB7296183E5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F29B819E-72A5-4331-A958-B8B81A8807A7}" type="pres">
      <dgm:prSet presAssocID="{ADFD84C8-8F1F-4DA2-92FC-CCB7296183E5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E3559808-9877-4152-9863-5C1C816B7FED}" srcId="{CF1BAFB7-C3CA-4E62-B617-A9E86D9E71B9}" destId="{436A3457-C748-4095-B877-620E25768412}" srcOrd="0" destOrd="0" parTransId="{0FED04E8-4E43-42CB-8E86-E48902C9A44E}" sibTransId="{A21F6554-3D76-406E-9227-969A11AD1D46}"/>
    <dgm:cxn modelId="{2ACD700B-41DB-4E5F-AC18-332969106DB5}" srcId="{ADFD84C8-8F1F-4DA2-92FC-CCB7296183E5}" destId="{D9827754-E3C2-453B-AEEF-8D9B0701C838}" srcOrd="0" destOrd="0" parTransId="{C1C2A630-5BA2-450A-B60A-8D491704305C}" sibTransId="{375655B8-3CB8-4A79-9395-92AE0EC3676D}"/>
    <dgm:cxn modelId="{C705E313-6D08-4590-8E29-1DF21318F665}" type="presOf" srcId="{58A1D113-E9E3-435A-8EF5-4EE6DB2ED303}" destId="{E68A0E5C-3A04-4380-9483-02228EB28A8A}" srcOrd="0" destOrd="0" presId="urn:microsoft.com/office/officeart/2005/8/layout/vList2"/>
    <dgm:cxn modelId="{D18F632C-D2B9-4384-B338-825AA68AE924}" type="presOf" srcId="{374AC933-A394-47D9-81F4-266E9D4F0F5B}" destId="{74EBD5F1-2250-4E49-A210-9464010F52EB}" srcOrd="0" destOrd="0" presId="urn:microsoft.com/office/officeart/2005/8/layout/vList2"/>
    <dgm:cxn modelId="{0FF97F2C-490B-4194-B296-7A330E888171}" type="presOf" srcId="{D9827754-E3C2-453B-AEEF-8D9B0701C838}" destId="{F29B819E-72A5-4331-A958-B8B81A8807A7}" srcOrd="0" destOrd="0" presId="urn:microsoft.com/office/officeart/2005/8/layout/vList2"/>
    <dgm:cxn modelId="{F5319C60-C65E-4F16-BBDC-0FB9A5DB0DF6}" srcId="{4C6B13EC-3041-4493-874A-6DC3BCA4D52A}" destId="{58A1D113-E9E3-435A-8EF5-4EE6DB2ED303}" srcOrd="2" destOrd="0" parTransId="{B8E5CA55-B850-4815-A400-3E9DBF7A4C8D}" sibTransId="{C17DF7A5-5798-48F6-8BF7-45F2C4AFBA3B}"/>
    <dgm:cxn modelId="{22D5034C-2337-4F13-991A-A247CB018AE7}" srcId="{4C6B13EC-3041-4493-874A-6DC3BCA4D52A}" destId="{25368976-77FD-4C44-8174-3E7060C838D9}" srcOrd="1" destOrd="0" parTransId="{94AA6ACF-A719-4A65-9C90-9F3BD686EC9C}" sibTransId="{ACCE0E3A-B5FB-4780-83E0-1C5511AB3AF3}"/>
    <dgm:cxn modelId="{936A426F-0F94-4AC3-875B-C32CB3D60F6C}" srcId="{58A1D113-E9E3-435A-8EF5-4EE6DB2ED303}" destId="{48DCE1B7-03C4-402F-B65C-CD66F97C3C16}" srcOrd="0" destOrd="0" parTransId="{EAF93481-8ED0-4234-8585-BBF514C907D0}" sibTransId="{B758FE0D-CDFE-4FF9-9A91-C69A2A0B0A1B}"/>
    <dgm:cxn modelId="{2A35F36F-DBED-4096-954D-7F3149518131}" srcId="{FCFE5FC4-C95D-41A0-A9EC-7CB0FB34E229}" destId="{374AC933-A394-47D9-81F4-266E9D4F0F5B}" srcOrd="0" destOrd="0" parTransId="{471EAFC4-FA87-41FB-9D94-D152D242BA5B}" sibTransId="{4155C7C4-72FE-4C4C-A5E5-662FBD3D526C}"/>
    <dgm:cxn modelId="{8D9C9670-6A58-4E19-9257-B44CAAE5235C}" type="presOf" srcId="{ADFD84C8-8F1F-4DA2-92FC-CCB7296183E5}" destId="{9D5D1FB2-F06B-4BC4-AC45-CA9A37D0F74E}" srcOrd="0" destOrd="0" presId="urn:microsoft.com/office/officeart/2005/8/layout/vList2"/>
    <dgm:cxn modelId="{CD2F4772-6D5B-4D53-A5E2-C16D3207DE1D}" type="presOf" srcId="{48DCE1B7-03C4-402F-B65C-CD66F97C3C16}" destId="{DF8B336F-CB41-42F5-A598-B556B58631A9}" srcOrd="0" destOrd="0" presId="urn:microsoft.com/office/officeart/2005/8/layout/vList2"/>
    <dgm:cxn modelId="{24A6FF76-3D38-4285-AFEE-63CAA3CA994A}" srcId="{4C6B13EC-3041-4493-874A-6DC3BCA4D52A}" destId="{CF1BAFB7-C3CA-4E62-B617-A9E86D9E71B9}" srcOrd="3" destOrd="0" parTransId="{23F9EFA4-BD10-41EE-B985-A8D6E79E83DD}" sibTransId="{F65971E5-1BD8-4D19-BF78-74B9BD2C51CD}"/>
    <dgm:cxn modelId="{9DEAA18D-F80F-42D6-927B-86144E546F1F}" type="presOf" srcId="{436A3457-C748-4095-B877-620E25768412}" destId="{7BAD9299-4209-42AD-8A92-4F87F2F862A6}" srcOrd="0" destOrd="0" presId="urn:microsoft.com/office/officeart/2005/8/layout/vList2"/>
    <dgm:cxn modelId="{F750F198-2C6E-45B1-8507-26BC57B68324}" type="presOf" srcId="{4C6B13EC-3041-4493-874A-6DC3BCA4D52A}" destId="{81137F91-3B25-429E-8B67-1DBFDFBCD661}" srcOrd="0" destOrd="0" presId="urn:microsoft.com/office/officeart/2005/8/layout/vList2"/>
    <dgm:cxn modelId="{F4ECA5B5-5CCC-4FD7-8043-EB73F999FE02}" type="presOf" srcId="{CF1BAFB7-C3CA-4E62-B617-A9E86D9E71B9}" destId="{89749FCB-87AF-4DE4-83BF-64FC5272937F}" srcOrd="0" destOrd="0" presId="urn:microsoft.com/office/officeart/2005/8/layout/vList2"/>
    <dgm:cxn modelId="{F08ADDD7-7ADF-4005-8FBA-227A39D0507E}" type="presOf" srcId="{FCFE5FC4-C95D-41A0-A9EC-7CB0FB34E229}" destId="{D8CEC710-5A63-400F-B38F-9DD3698658EB}" srcOrd="0" destOrd="0" presId="urn:microsoft.com/office/officeart/2005/8/layout/vList2"/>
    <dgm:cxn modelId="{81D5B3E3-60F5-4785-A493-50296A5DD87D}" type="presOf" srcId="{25368976-77FD-4C44-8174-3E7060C838D9}" destId="{CEC9A23B-331D-4593-BA19-74E4C1A6498F}" srcOrd="0" destOrd="0" presId="urn:microsoft.com/office/officeart/2005/8/layout/vList2"/>
    <dgm:cxn modelId="{22F07BE4-B71B-45F6-BC4F-0E7D752E9CF4}" srcId="{25368976-77FD-4C44-8174-3E7060C838D9}" destId="{E4ED30CF-8049-41B9-B258-E99ED5E7C388}" srcOrd="0" destOrd="0" parTransId="{08FE2DEA-371D-437A-AD70-9AEBFD4CF57D}" sibTransId="{5CCE8738-4013-4F34-A4B9-F2A579CEE0BB}"/>
    <dgm:cxn modelId="{0499FAEE-E2FB-4732-8C59-7D1BDE55D196}" srcId="{4C6B13EC-3041-4493-874A-6DC3BCA4D52A}" destId="{ADFD84C8-8F1F-4DA2-92FC-CCB7296183E5}" srcOrd="4" destOrd="0" parTransId="{DE095C82-5682-4DE4-9FA3-BA81E77F29FC}" sibTransId="{C72349B4-82EA-4406-B867-49267CD92E69}"/>
    <dgm:cxn modelId="{0BD8B2FC-1541-45C7-A71C-25D048383D96}" srcId="{4C6B13EC-3041-4493-874A-6DC3BCA4D52A}" destId="{FCFE5FC4-C95D-41A0-A9EC-7CB0FB34E229}" srcOrd="0" destOrd="0" parTransId="{0A96CBD1-84C9-4DFC-B1FF-9F31D3761AAE}" sibTransId="{0D296987-B09E-49BF-A307-C71917B52314}"/>
    <dgm:cxn modelId="{B04671FD-02C7-458B-BC21-7FE96A7C3A87}" type="presOf" srcId="{E4ED30CF-8049-41B9-B258-E99ED5E7C388}" destId="{9D66B577-4D96-48CA-9EA1-8BC930FF5F51}" srcOrd="0" destOrd="0" presId="urn:microsoft.com/office/officeart/2005/8/layout/vList2"/>
    <dgm:cxn modelId="{1EB0A4A3-7FEF-410B-92E8-BC681D434C1B}" type="presParOf" srcId="{81137F91-3B25-429E-8B67-1DBFDFBCD661}" destId="{D8CEC710-5A63-400F-B38F-9DD3698658EB}" srcOrd="0" destOrd="0" presId="urn:microsoft.com/office/officeart/2005/8/layout/vList2"/>
    <dgm:cxn modelId="{B00C0C9A-0718-4C36-9FB3-76262861A58B}" type="presParOf" srcId="{81137F91-3B25-429E-8B67-1DBFDFBCD661}" destId="{74EBD5F1-2250-4E49-A210-9464010F52EB}" srcOrd="1" destOrd="0" presId="urn:microsoft.com/office/officeart/2005/8/layout/vList2"/>
    <dgm:cxn modelId="{EBF7A918-7702-40F4-8FE2-3E4D9486C838}" type="presParOf" srcId="{81137F91-3B25-429E-8B67-1DBFDFBCD661}" destId="{CEC9A23B-331D-4593-BA19-74E4C1A6498F}" srcOrd="2" destOrd="0" presId="urn:microsoft.com/office/officeart/2005/8/layout/vList2"/>
    <dgm:cxn modelId="{2656DB56-4B2C-4BF2-85BE-5C2F785034F9}" type="presParOf" srcId="{81137F91-3B25-429E-8B67-1DBFDFBCD661}" destId="{9D66B577-4D96-48CA-9EA1-8BC930FF5F51}" srcOrd="3" destOrd="0" presId="urn:microsoft.com/office/officeart/2005/8/layout/vList2"/>
    <dgm:cxn modelId="{6F502A7A-0839-477B-9BD9-BD6826D79CD8}" type="presParOf" srcId="{81137F91-3B25-429E-8B67-1DBFDFBCD661}" destId="{E68A0E5C-3A04-4380-9483-02228EB28A8A}" srcOrd="4" destOrd="0" presId="urn:microsoft.com/office/officeart/2005/8/layout/vList2"/>
    <dgm:cxn modelId="{E3E541C1-D081-4EC9-97FC-7705EB8AC584}" type="presParOf" srcId="{81137F91-3B25-429E-8B67-1DBFDFBCD661}" destId="{DF8B336F-CB41-42F5-A598-B556B58631A9}" srcOrd="5" destOrd="0" presId="urn:microsoft.com/office/officeart/2005/8/layout/vList2"/>
    <dgm:cxn modelId="{B2A1623F-12D2-4260-9ABE-D76ED1002853}" type="presParOf" srcId="{81137F91-3B25-429E-8B67-1DBFDFBCD661}" destId="{89749FCB-87AF-4DE4-83BF-64FC5272937F}" srcOrd="6" destOrd="0" presId="urn:microsoft.com/office/officeart/2005/8/layout/vList2"/>
    <dgm:cxn modelId="{415AB067-5DB6-41CD-8D25-760A98398066}" type="presParOf" srcId="{81137F91-3B25-429E-8B67-1DBFDFBCD661}" destId="{7BAD9299-4209-42AD-8A92-4F87F2F862A6}" srcOrd="7" destOrd="0" presId="urn:microsoft.com/office/officeart/2005/8/layout/vList2"/>
    <dgm:cxn modelId="{DE57E7F6-8AC4-4515-B056-877F1A182A0D}" type="presParOf" srcId="{81137F91-3B25-429E-8B67-1DBFDFBCD661}" destId="{9D5D1FB2-F06B-4BC4-AC45-CA9A37D0F74E}" srcOrd="8" destOrd="0" presId="urn:microsoft.com/office/officeart/2005/8/layout/vList2"/>
    <dgm:cxn modelId="{12DEC62D-2FF6-40D9-97BF-A7927D4E4F82}" type="presParOf" srcId="{81137F91-3B25-429E-8B67-1DBFDFBCD661}" destId="{F29B819E-72A5-4331-A958-B8B81A8807A7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12F58F-312E-4D5C-973B-7C73CB562E2C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8858CAB-506E-45C7-80A5-190BC9792B41}">
      <dgm:prSet/>
      <dgm:spPr/>
      <dgm:t>
        <a:bodyPr/>
        <a:lstStyle/>
        <a:p>
          <a:r>
            <a:rPr lang="en-US"/>
            <a:t>Education</a:t>
          </a:r>
        </a:p>
      </dgm:t>
    </dgm:pt>
    <dgm:pt modelId="{25F76FC4-3D97-48D5-8D92-B18335728AA6}" type="parTrans" cxnId="{F4992975-367B-4179-B2AD-D6A697B848C1}">
      <dgm:prSet/>
      <dgm:spPr/>
      <dgm:t>
        <a:bodyPr/>
        <a:lstStyle/>
        <a:p>
          <a:endParaRPr lang="en-US"/>
        </a:p>
      </dgm:t>
    </dgm:pt>
    <dgm:pt modelId="{1B59D395-8929-4AD9-BC49-9598AAE3BF04}" type="sibTrans" cxnId="{F4992975-367B-4179-B2AD-D6A697B848C1}">
      <dgm:prSet/>
      <dgm:spPr/>
      <dgm:t>
        <a:bodyPr/>
        <a:lstStyle/>
        <a:p>
          <a:endParaRPr lang="en-US"/>
        </a:p>
      </dgm:t>
    </dgm:pt>
    <dgm:pt modelId="{E430D2E6-00DA-4AD0-8433-37421A872972}">
      <dgm:prSet/>
      <dgm:spPr/>
      <dgm:t>
        <a:bodyPr/>
        <a:lstStyle/>
        <a:p>
          <a:r>
            <a:rPr lang="en-US"/>
            <a:t>Amy Huser</a:t>
          </a:r>
        </a:p>
      </dgm:t>
    </dgm:pt>
    <dgm:pt modelId="{EED12760-2F0C-415D-BF31-27C36F3FFCC8}" type="parTrans" cxnId="{6A36411F-182D-4F39-B604-550871E13C18}">
      <dgm:prSet/>
      <dgm:spPr/>
      <dgm:t>
        <a:bodyPr/>
        <a:lstStyle/>
        <a:p>
          <a:endParaRPr lang="en-US"/>
        </a:p>
      </dgm:t>
    </dgm:pt>
    <dgm:pt modelId="{05D5CAF0-A479-4500-97A5-5524BA411E20}" type="sibTrans" cxnId="{6A36411F-182D-4F39-B604-550871E13C18}">
      <dgm:prSet/>
      <dgm:spPr/>
      <dgm:t>
        <a:bodyPr/>
        <a:lstStyle/>
        <a:p>
          <a:endParaRPr lang="en-US"/>
        </a:p>
      </dgm:t>
    </dgm:pt>
    <dgm:pt modelId="{6FAB2982-D963-4C06-B500-E3079D9679A6}">
      <dgm:prSet/>
      <dgm:spPr/>
      <dgm:t>
        <a:bodyPr/>
        <a:lstStyle/>
        <a:p>
          <a:r>
            <a:rPr lang="en-US"/>
            <a:t>Cass County</a:t>
          </a:r>
        </a:p>
      </dgm:t>
    </dgm:pt>
    <dgm:pt modelId="{A98C0E49-411B-44E9-AD98-72DB3265E0FC}" type="parTrans" cxnId="{414CB6A8-DBD5-419D-A5C7-9440B96CCBA8}">
      <dgm:prSet/>
      <dgm:spPr/>
      <dgm:t>
        <a:bodyPr/>
        <a:lstStyle/>
        <a:p>
          <a:endParaRPr lang="en-US"/>
        </a:p>
      </dgm:t>
    </dgm:pt>
    <dgm:pt modelId="{A055A6AF-AD9B-4DEF-86BF-296630CAA254}" type="sibTrans" cxnId="{414CB6A8-DBD5-419D-A5C7-9440B96CCBA8}">
      <dgm:prSet/>
      <dgm:spPr/>
      <dgm:t>
        <a:bodyPr/>
        <a:lstStyle/>
        <a:p>
          <a:endParaRPr lang="en-US"/>
        </a:p>
      </dgm:t>
    </dgm:pt>
    <dgm:pt modelId="{876A2F65-EFAC-49E1-949D-706B7B4C781D}">
      <dgm:prSet/>
      <dgm:spPr/>
      <dgm:t>
        <a:bodyPr/>
        <a:lstStyle/>
        <a:p>
          <a:r>
            <a:rPr lang="en-US"/>
            <a:t>John Egelhaaf</a:t>
          </a:r>
        </a:p>
      </dgm:t>
    </dgm:pt>
    <dgm:pt modelId="{948749E6-07A1-4E4F-95E9-B1A031C58196}" type="parTrans" cxnId="{7908D693-3E0B-4125-8803-96087A696C2E}">
      <dgm:prSet/>
      <dgm:spPr/>
      <dgm:t>
        <a:bodyPr/>
        <a:lstStyle/>
        <a:p>
          <a:endParaRPr lang="en-US"/>
        </a:p>
      </dgm:t>
    </dgm:pt>
    <dgm:pt modelId="{B0878BD3-38B8-4350-85C4-CB029A70ABFC}" type="sibTrans" cxnId="{7908D693-3E0B-4125-8803-96087A696C2E}">
      <dgm:prSet/>
      <dgm:spPr/>
      <dgm:t>
        <a:bodyPr/>
        <a:lstStyle/>
        <a:p>
          <a:endParaRPr lang="en-US"/>
        </a:p>
      </dgm:t>
    </dgm:pt>
    <dgm:pt modelId="{0E5486AF-1234-49B6-A267-9486B7EA0B92}">
      <dgm:prSet/>
      <dgm:spPr/>
      <dgm:t>
        <a:bodyPr/>
        <a:lstStyle/>
        <a:p>
          <a:r>
            <a:rPr lang="en-US"/>
            <a:t>Van Buren County</a:t>
          </a:r>
        </a:p>
      </dgm:t>
    </dgm:pt>
    <dgm:pt modelId="{201C51BD-C40C-4E1C-B2D7-CF56391334D9}" type="parTrans" cxnId="{7AD88C2F-7ACE-4A01-9911-20D503377AA4}">
      <dgm:prSet/>
      <dgm:spPr/>
      <dgm:t>
        <a:bodyPr/>
        <a:lstStyle/>
        <a:p>
          <a:endParaRPr lang="en-US"/>
        </a:p>
      </dgm:t>
    </dgm:pt>
    <dgm:pt modelId="{AA1D3555-CFED-4126-A867-7D5D8A4DF70C}" type="sibTrans" cxnId="{7AD88C2F-7ACE-4A01-9911-20D503377AA4}">
      <dgm:prSet/>
      <dgm:spPr/>
      <dgm:t>
        <a:bodyPr/>
        <a:lstStyle/>
        <a:p>
          <a:endParaRPr lang="en-US"/>
        </a:p>
      </dgm:t>
    </dgm:pt>
    <dgm:pt modelId="{8DB0067A-0519-4FB0-AD7F-6CD3ECBF9409}">
      <dgm:prSet/>
      <dgm:spPr/>
      <dgm:t>
        <a:bodyPr/>
        <a:lstStyle/>
        <a:p>
          <a:r>
            <a:rPr lang="en-US"/>
            <a:t>Kalli Marshall</a:t>
          </a:r>
        </a:p>
      </dgm:t>
    </dgm:pt>
    <dgm:pt modelId="{DED876F3-FB90-4A18-959B-7FC583818B77}" type="parTrans" cxnId="{D3D2A69F-7420-4B0D-B661-8110809AD3A6}">
      <dgm:prSet/>
      <dgm:spPr/>
      <dgm:t>
        <a:bodyPr/>
        <a:lstStyle/>
        <a:p>
          <a:endParaRPr lang="en-US"/>
        </a:p>
      </dgm:t>
    </dgm:pt>
    <dgm:pt modelId="{4955B91F-837A-4CD0-BF28-641A08D0675A}" type="sibTrans" cxnId="{D3D2A69F-7420-4B0D-B661-8110809AD3A6}">
      <dgm:prSet/>
      <dgm:spPr/>
      <dgm:t>
        <a:bodyPr/>
        <a:lstStyle/>
        <a:p>
          <a:endParaRPr lang="en-US"/>
        </a:p>
      </dgm:t>
    </dgm:pt>
    <dgm:pt modelId="{C9EB0E28-ADF1-4B56-9B45-E72E503DF73D}">
      <dgm:prSet/>
      <dgm:spPr/>
      <dgm:t>
        <a:bodyPr/>
        <a:lstStyle/>
        <a:p>
          <a:r>
            <a:rPr lang="en-US"/>
            <a:t>Berrien County</a:t>
          </a:r>
        </a:p>
      </dgm:t>
    </dgm:pt>
    <dgm:pt modelId="{6C8C411F-AC00-446D-9B92-ED045C84083C}" type="parTrans" cxnId="{B0D81118-2AD6-452F-AE13-7330B11ACAFC}">
      <dgm:prSet/>
      <dgm:spPr/>
      <dgm:t>
        <a:bodyPr/>
        <a:lstStyle/>
        <a:p>
          <a:endParaRPr lang="en-US"/>
        </a:p>
      </dgm:t>
    </dgm:pt>
    <dgm:pt modelId="{1781B9B9-91E3-43B6-BEFB-C33499738113}" type="sibTrans" cxnId="{B0D81118-2AD6-452F-AE13-7330B11ACAFC}">
      <dgm:prSet/>
      <dgm:spPr/>
      <dgm:t>
        <a:bodyPr/>
        <a:lstStyle/>
        <a:p>
          <a:endParaRPr lang="en-US"/>
        </a:p>
      </dgm:t>
    </dgm:pt>
    <dgm:pt modelId="{AAD9C6DF-71E0-4173-A06E-72FF526760D2}">
      <dgm:prSet/>
      <dgm:spPr/>
      <dgm:t>
        <a:bodyPr/>
        <a:lstStyle/>
        <a:p>
          <a:r>
            <a:rPr lang="en-US"/>
            <a:t>Adam Brent</a:t>
          </a:r>
        </a:p>
      </dgm:t>
    </dgm:pt>
    <dgm:pt modelId="{EEE30D5C-13EE-489C-9A10-A9EDDBD064E1}" type="parTrans" cxnId="{D57E0F26-FDF0-4889-A2DF-1961B2FDD05F}">
      <dgm:prSet/>
      <dgm:spPr/>
      <dgm:t>
        <a:bodyPr/>
        <a:lstStyle/>
        <a:p>
          <a:endParaRPr lang="en-US"/>
        </a:p>
      </dgm:t>
    </dgm:pt>
    <dgm:pt modelId="{9842D7D3-912B-4B7F-9CF1-63146CB411FD}" type="sibTrans" cxnId="{D57E0F26-FDF0-4889-A2DF-1961B2FDD05F}">
      <dgm:prSet/>
      <dgm:spPr/>
      <dgm:t>
        <a:bodyPr/>
        <a:lstStyle/>
        <a:p>
          <a:endParaRPr lang="en-US"/>
        </a:p>
      </dgm:t>
    </dgm:pt>
    <dgm:pt modelId="{957682D8-D8A2-46D3-B624-A3DC23DC56C4}">
      <dgm:prSet/>
      <dgm:spPr/>
      <dgm:t>
        <a:bodyPr/>
        <a:lstStyle/>
        <a:p>
          <a:r>
            <a:rPr lang="en-US"/>
            <a:t>Policy </a:t>
          </a:r>
        </a:p>
      </dgm:t>
    </dgm:pt>
    <dgm:pt modelId="{8D97AE30-972F-4E30-9310-414B0C215492}" type="parTrans" cxnId="{D1A0C0F5-491D-4C46-9019-F53E84B97BFA}">
      <dgm:prSet/>
      <dgm:spPr/>
      <dgm:t>
        <a:bodyPr/>
        <a:lstStyle/>
        <a:p>
          <a:endParaRPr lang="en-US"/>
        </a:p>
      </dgm:t>
    </dgm:pt>
    <dgm:pt modelId="{21D6B51B-E7BF-4FB3-80EF-0C50F3F4BF41}" type="sibTrans" cxnId="{D1A0C0F5-491D-4C46-9019-F53E84B97BFA}">
      <dgm:prSet/>
      <dgm:spPr/>
      <dgm:t>
        <a:bodyPr/>
        <a:lstStyle/>
        <a:p>
          <a:endParaRPr lang="en-US"/>
        </a:p>
      </dgm:t>
    </dgm:pt>
    <dgm:pt modelId="{20030950-B33E-4AF0-8F9E-BCA543AAD86D}">
      <dgm:prSet/>
      <dgm:spPr/>
      <dgm:t>
        <a:bodyPr/>
        <a:lstStyle/>
        <a:p>
          <a:r>
            <a:rPr lang="en-US"/>
            <a:t>Roseann Marchetti</a:t>
          </a:r>
        </a:p>
      </dgm:t>
    </dgm:pt>
    <dgm:pt modelId="{3201A785-DAE2-4BB7-9245-840717D4D091}" type="parTrans" cxnId="{BA73D451-BD18-4F7A-B75B-ABAE7DCE1F35}">
      <dgm:prSet/>
      <dgm:spPr/>
      <dgm:t>
        <a:bodyPr/>
        <a:lstStyle/>
        <a:p>
          <a:endParaRPr lang="en-US"/>
        </a:p>
      </dgm:t>
    </dgm:pt>
    <dgm:pt modelId="{738AF5E7-51D2-4E05-ABB3-B3ED12B2B370}" type="sibTrans" cxnId="{BA73D451-BD18-4F7A-B75B-ABAE7DCE1F35}">
      <dgm:prSet/>
      <dgm:spPr/>
      <dgm:t>
        <a:bodyPr/>
        <a:lstStyle/>
        <a:p>
          <a:endParaRPr lang="en-US"/>
        </a:p>
      </dgm:t>
    </dgm:pt>
    <dgm:pt modelId="{172FCF46-E792-4C17-B8D6-8309AA0607D5}" type="pres">
      <dgm:prSet presAssocID="{BA12F58F-312E-4D5C-973B-7C73CB562E2C}" presName="linear" presStyleCnt="0">
        <dgm:presLayoutVars>
          <dgm:dir/>
          <dgm:animLvl val="lvl"/>
          <dgm:resizeHandles val="exact"/>
        </dgm:presLayoutVars>
      </dgm:prSet>
      <dgm:spPr/>
    </dgm:pt>
    <dgm:pt modelId="{5DF3B53B-A3AC-436A-853E-6E0CC9A3B07F}" type="pres">
      <dgm:prSet presAssocID="{48858CAB-506E-45C7-80A5-190BC9792B41}" presName="parentLin" presStyleCnt="0"/>
      <dgm:spPr/>
    </dgm:pt>
    <dgm:pt modelId="{F8AAEDA3-6827-4644-BEC0-7F8BF85512B2}" type="pres">
      <dgm:prSet presAssocID="{48858CAB-506E-45C7-80A5-190BC9792B41}" presName="parentLeftMargin" presStyleLbl="node1" presStyleIdx="0" presStyleCnt="5"/>
      <dgm:spPr/>
    </dgm:pt>
    <dgm:pt modelId="{00D1A65A-81EC-49A4-83DA-664263DC51B0}" type="pres">
      <dgm:prSet presAssocID="{48858CAB-506E-45C7-80A5-190BC9792B4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A9E74B4-65C2-494C-9428-0844821EC48E}" type="pres">
      <dgm:prSet presAssocID="{48858CAB-506E-45C7-80A5-190BC9792B41}" presName="negativeSpace" presStyleCnt="0"/>
      <dgm:spPr/>
    </dgm:pt>
    <dgm:pt modelId="{3D278E5E-6F90-4EB9-B886-A54EFBA76DB7}" type="pres">
      <dgm:prSet presAssocID="{48858CAB-506E-45C7-80A5-190BC9792B41}" presName="childText" presStyleLbl="conFgAcc1" presStyleIdx="0" presStyleCnt="5">
        <dgm:presLayoutVars>
          <dgm:bulletEnabled val="1"/>
        </dgm:presLayoutVars>
      </dgm:prSet>
      <dgm:spPr/>
    </dgm:pt>
    <dgm:pt modelId="{39677850-69C9-4A0C-A308-A88D9C4CE926}" type="pres">
      <dgm:prSet presAssocID="{1B59D395-8929-4AD9-BC49-9598AAE3BF04}" presName="spaceBetweenRectangles" presStyleCnt="0"/>
      <dgm:spPr/>
    </dgm:pt>
    <dgm:pt modelId="{E3B0A428-3822-4AFB-9579-5515F828B40E}" type="pres">
      <dgm:prSet presAssocID="{6FAB2982-D963-4C06-B500-E3079D9679A6}" presName="parentLin" presStyleCnt="0"/>
      <dgm:spPr/>
    </dgm:pt>
    <dgm:pt modelId="{5F365EF5-07B7-47A1-85E4-898811AA9D6F}" type="pres">
      <dgm:prSet presAssocID="{6FAB2982-D963-4C06-B500-E3079D9679A6}" presName="parentLeftMargin" presStyleLbl="node1" presStyleIdx="0" presStyleCnt="5"/>
      <dgm:spPr/>
    </dgm:pt>
    <dgm:pt modelId="{406EEA1A-8261-407B-AB2A-59F4F84F8C5F}" type="pres">
      <dgm:prSet presAssocID="{6FAB2982-D963-4C06-B500-E3079D9679A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F482644-98A6-42D8-8C0F-EE7E22F6EB50}" type="pres">
      <dgm:prSet presAssocID="{6FAB2982-D963-4C06-B500-E3079D9679A6}" presName="negativeSpace" presStyleCnt="0"/>
      <dgm:spPr/>
    </dgm:pt>
    <dgm:pt modelId="{56BA4E87-C42A-48EC-9D8D-2AFF59BA1FD5}" type="pres">
      <dgm:prSet presAssocID="{6FAB2982-D963-4C06-B500-E3079D9679A6}" presName="childText" presStyleLbl="conFgAcc1" presStyleIdx="1" presStyleCnt="5">
        <dgm:presLayoutVars>
          <dgm:bulletEnabled val="1"/>
        </dgm:presLayoutVars>
      </dgm:prSet>
      <dgm:spPr/>
    </dgm:pt>
    <dgm:pt modelId="{5D9521F9-72BB-4D97-905A-D004893313A9}" type="pres">
      <dgm:prSet presAssocID="{A055A6AF-AD9B-4DEF-86BF-296630CAA254}" presName="spaceBetweenRectangles" presStyleCnt="0"/>
      <dgm:spPr/>
    </dgm:pt>
    <dgm:pt modelId="{8643D7F4-B1EC-44D3-9128-55087CB482F2}" type="pres">
      <dgm:prSet presAssocID="{0E5486AF-1234-49B6-A267-9486B7EA0B92}" presName="parentLin" presStyleCnt="0"/>
      <dgm:spPr/>
    </dgm:pt>
    <dgm:pt modelId="{62043134-71C9-408C-A9F9-DB52AFCB0680}" type="pres">
      <dgm:prSet presAssocID="{0E5486AF-1234-49B6-A267-9486B7EA0B92}" presName="parentLeftMargin" presStyleLbl="node1" presStyleIdx="1" presStyleCnt="5"/>
      <dgm:spPr/>
    </dgm:pt>
    <dgm:pt modelId="{6EEA4CC6-87C1-425E-B278-414C44044D5B}" type="pres">
      <dgm:prSet presAssocID="{0E5486AF-1234-49B6-A267-9486B7EA0B9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1CA9A19-2917-4C89-9749-6B4645DF0862}" type="pres">
      <dgm:prSet presAssocID="{0E5486AF-1234-49B6-A267-9486B7EA0B92}" presName="negativeSpace" presStyleCnt="0"/>
      <dgm:spPr/>
    </dgm:pt>
    <dgm:pt modelId="{C5339261-34F6-4463-B386-DEC164225492}" type="pres">
      <dgm:prSet presAssocID="{0E5486AF-1234-49B6-A267-9486B7EA0B92}" presName="childText" presStyleLbl="conFgAcc1" presStyleIdx="2" presStyleCnt="5">
        <dgm:presLayoutVars>
          <dgm:bulletEnabled val="1"/>
        </dgm:presLayoutVars>
      </dgm:prSet>
      <dgm:spPr/>
    </dgm:pt>
    <dgm:pt modelId="{C6678D66-AB07-4EB5-8BE5-1C828F58AF85}" type="pres">
      <dgm:prSet presAssocID="{AA1D3555-CFED-4126-A867-7D5D8A4DF70C}" presName="spaceBetweenRectangles" presStyleCnt="0"/>
      <dgm:spPr/>
    </dgm:pt>
    <dgm:pt modelId="{CF641C48-6627-428E-8313-6ECCAF18B934}" type="pres">
      <dgm:prSet presAssocID="{C9EB0E28-ADF1-4B56-9B45-E72E503DF73D}" presName="parentLin" presStyleCnt="0"/>
      <dgm:spPr/>
    </dgm:pt>
    <dgm:pt modelId="{BB5D90EB-8B21-4B7F-B6D5-845A9F06C930}" type="pres">
      <dgm:prSet presAssocID="{C9EB0E28-ADF1-4B56-9B45-E72E503DF73D}" presName="parentLeftMargin" presStyleLbl="node1" presStyleIdx="2" presStyleCnt="5"/>
      <dgm:spPr/>
    </dgm:pt>
    <dgm:pt modelId="{850A9B3A-CED6-4E12-BE86-83586A4A3EE9}" type="pres">
      <dgm:prSet presAssocID="{C9EB0E28-ADF1-4B56-9B45-E72E503DF73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22C8323-A199-436A-863B-903520822A7D}" type="pres">
      <dgm:prSet presAssocID="{C9EB0E28-ADF1-4B56-9B45-E72E503DF73D}" presName="negativeSpace" presStyleCnt="0"/>
      <dgm:spPr/>
    </dgm:pt>
    <dgm:pt modelId="{6580C240-1FD8-4D8B-B561-7A6DF90E14F0}" type="pres">
      <dgm:prSet presAssocID="{C9EB0E28-ADF1-4B56-9B45-E72E503DF73D}" presName="childText" presStyleLbl="conFgAcc1" presStyleIdx="3" presStyleCnt="5">
        <dgm:presLayoutVars>
          <dgm:bulletEnabled val="1"/>
        </dgm:presLayoutVars>
      </dgm:prSet>
      <dgm:spPr/>
    </dgm:pt>
    <dgm:pt modelId="{70942297-A738-4119-8632-5315373DA758}" type="pres">
      <dgm:prSet presAssocID="{1781B9B9-91E3-43B6-BEFB-C33499738113}" presName="spaceBetweenRectangles" presStyleCnt="0"/>
      <dgm:spPr/>
    </dgm:pt>
    <dgm:pt modelId="{6F9F349F-42E4-4F99-BE7C-E2135A1E1D35}" type="pres">
      <dgm:prSet presAssocID="{957682D8-D8A2-46D3-B624-A3DC23DC56C4}" presName="parentLin" presStyleCnt="0"/>
      <dgm:spPr/>
    </dgm:pt>
    <dgm:pt modelId="{C52B4EAB-1D9B-46D7-9E38-290BA3941115}" type="pres">
      <dgm:prSet presAssocID="{957682D8-D8A2-46D3-B624-A3DC23DC56C4}" presName="parentLeftMargin" presStyleLbl="node1" presStyleIdx="3" presStyleCnt="5"/>
      <dgm:spPr/>
    </dgm:pt>
    <dgm:pt modelId="{15B9D8AB-17DB-40DE-9B36-07795DB2ACC0}" type="pres">
      <dgm:prSet presAssocID="{957682D8-D8A2-46D3-B624-A3DC23DC56C4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9667251D-2C7D-4D90-888C-E7483A3B63A3}" type="pres">
      <dgm:prSet presAssocID="{957682D8-D8A2-46D3-B624-A3DC23DC56C4}" presName="negativeSpace" presStyleCnt="0"/>
      <dgm:spPr/>
    </dgm:pt>
    <dgm:pt modelId="{47D5644E-CFE0-4F67-8FB2-68665C076948}" type="pres">
      <dgm:prSet presAssocID="{957682D8-D8A2-46D3-B624-A3DC23DC56C4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2536E04-6410-469F-ABBC-6306DCC10E87}" type="presOf" srcId="{BA12F58F-312E-4D5C-973B-7C73CB562E2C}" destId="{172FCF46-E792-4C17-B8D6-8309AA0607D5}" srcOrd="0" destOrd="0" presId="urn:microsoft.com/office/officeart/2005/8/layout/list1"/>
    <dgm:cxn modelId="{CC87CE05-8577-4DD5-AF66-F0CCF1CA617D}" type="presOf" srcId="{C9EB0E28-ADF1-4B56-9B45-E72E503DF73D}" destId="{850A9B3A-CED6-4E12-BE86-83586A4A3EE9}" srcOrd="1" destOrd="0" presId="urn:microsoft.com/office/officeart/2005/8/layout/list1"/>
    <dgm:cxn modelId="{B0D81118-2AD6-452F-AE13-7330B11ACAFC}" srcId="{BA12F58F-312E-4D5C-973B-7C73CB562E2C}" destId="{C9EB0E28-ADF1-4B56-9B45-E72E503DF73D}" srcOrd="3" destOrd="0" parTransId="{6C8C411F-AC00-446D-9B92-ED045C84083C}" sibTransId="{1781B9B9-91E3-43B6-BEFB-C33499738113}"/>
    <dgm:cxn modelId="{6A36411F-182D-4F39-B604-550871E13C18}" srcId="{48858CAB-506E-45C7-80A5-190BC9792B41}" destId="{E430D2E6-00DA-4AD0-8433-37421A872972}" srcOrd="0" destOrd="0" parTransId="{EED12760-2F0C-415D-BF31-27C36F3FFCC8}" sibTransId="{05D5CAF0-A479-4500-97A5-5524BA411E20}"/>
    <dgm:cxn modelId="{D57E0F26-FDF0-4889-A2DF-1961B2FDD05F}" srcId="{C9EB0E28-ADF1-4B56-9B45-E72E503DF73D}" destId="{AAD9C6DF-71E0-4173-A06E-72FF526760D2}" srcOrd="0" destOrd="0" parTransId="{EEE30D5C-13EE-489C-9A10-A9EDDBD064E1}" sibTransId="{9842D7D3-912B-4B7F-9CF1-63146CB411FD}"/>
    <dgm:cxn modelId="{3E97AE2D-833B-4DE5-865A-E68E8208D9D8}" type="presOf" srcId="{E430D2E6-00DA-4AD0-8433-37421A872972}" destId="{3D278E5E-6F90-4EB9-B886-A54EFBA76DB7}" srcOrd="0" destOrd="0" presId="urn:microsoft.com/office/officeart/2005/8/layout/list1"/>
    <dgm:cxn modelId="{7AD88C2F-7ACE-4A01-9911-20D503377AA4}" srcId="{BA12F58F-312E-4D5C-973B-7C73CB562E2C}" destId="{0E5486AF-1234-49B6-A267-9486B7EA0B92}" srcOrd="2" destOrd="0" parTransId="{201C51BD-C40C-4E1C-B2D7-CF56391334D9}" sibTransId="{AA1D3555-CFED-4126-A867-7D5D8A4DF70C}"/>
    <dgm:cxn modelId="{CB262033-7FC8-4015-9CEB-C84C4B1BAAEA}" type="presOf" srcId="{AAD9C6DF-71E0-4173-A06E-72FF526760D2}" destId="{6580C240-1FD8-4D8B-B561-7A6DF90E14F0}" srcOrd="0" destOrd="0" presId="urn:microsoft.com/office/officeart/2005/8/layout/list1"/>
    <dgm:cxn modelId="{6E4A2435-EADF-44BF-8354-D753D98192FC}" type="presOf" srcId="{0E5486AF-1234-49B6-A267-9486B7EA0B92}" destId="{6EEA4CC6-87C1-425E-B278-414C44044D5B}" srcOrd="1" destOrd="0" presId="urn:microsoft.com/office/officeart/2005/8/layout/list1"/>
    <dgm:cxn modelId="{1395713C-94E9-48FE-9BCC-A1ED330FE981}" type="presOf" srcId="{6FAB2982-D963-4C06-B500-E3079D9679A6}" destId="{5F365EF5-07B7-47A1-85E4-898811AA9D6F}" srcOrd="0" destOrd="0" presId="urn:microsoft.com/office/officeart/2005/8/layout/list1"/>
    <dgm:cxn modelId="{1AEEB43C-6788-4F8A-B81C-E097549DA3CA}" type="presOf" srcId="{C9EB0E28-ADF1-4B56-9B45-E72E503DF73D}" destId="{BB5D90EB-8B21-4B7F-B6D5-845A9F06C930}" srcOrd="0" destOrd="0" presId="urn:microsoft.com/office/officeart/2005/8/layout/list1"/>
    <dgm:cxn modelId="{0D7F1968-AE85-46CA-96A5-8A3E33468D16}" type="presOf" srcId="{8DB0067A-0519-4FB0-AD7F-6CD3ECBF9409}" destId="{C5339261-34F6-4463-B386-DEC164225492}" srcOrd="0" destOrd="0" presId="urn:microsoft.com/office/officeart/2005/8/layout/list1"/>
    <dgm:cxn modelId="{A8633668-353D-43BF-9171-EF041AB86307}" type="presOf" srcId="{957682D8-D8A2-46D3-B624-A3DC23DC56C4}" destId="{15B9D8AB-17DB-40DE-9B36-07795DB2ACC0}" srcOrd="1" destOrd="0" presId="urn:microsoft.com/office/officeart/2005/8/layout/list1"/>
    <dgm:cxn modelId="{D593094B-A339-4818-913E-C4B097C165B3}" type="presOf" srcId="{20030950-B33E-4AF0-8F9E-BCA543AAD86D}" destId="{47D5644E-CFE0-4F67-8FB2-68665C076948}" srcOrd="0" destOrd="0" presId="urn:microsoft.com/office/officeart/2005/8/layout/list1"/>
    <dgm:cxn modelId="{BA73D451-BD18-4F7A-B75B-ABAE7DCE1F35}" srcId="{957682D8-D8A2-46D3-B624-A3DC23DC56C4}" destId="{20030950-B33E-4AF0-8F9E-BCA543AAD86D}" srcOrd="0" destOrd="0" parTransId="{3201A785-DAE2-4BB7-9245-840717D4D091}" sibTransId="{738AF5E7-51D2-4E05-ABB3-B3ED12B2B370}"/>
    <dgm:cxn modelId="{F4992975-367B-4179-B2AD-D6A697B848C1}" srcId="{BA12F58F-312E-4D5C-973B-7C73CB562E2C}" destId="{48858CAB-506E-45C7-80A5-190BC9792B41}" srcOrd="0" destOrd="0" parTransId="{25F76FC4-3D97-48D5-8D92-B18335728AA6}" sibTransId="{1B59D395-8929-4AD9-BC49-9598AAE3BF04}"/>
    <dgm:cxn modelId="{DCDAD088-2ADE-406B-A3D3-CB2CAC99C612}" type="presOf" srcId="{48858CAB-506E-45C7-80A5-190BC9792B41}" destId="{00D1A65A-81EC-49A4-83DA-664263DC51B0}" srcOrd="1" destOrd="0" presId="urn:microsoft.com/office/officeart/2005/8/layout/list1"/>
    <dgm:cxn modelId="{7908D693-3E0B-4125-8803-96087A696C2E}" srcId="{6FAB2982-D963-4C06-B500-E3079D9679A6}" destId="{876A2F65-EFAC-49E1-949D-706B7B4C781D}" srcOrd="0" destOrd="0" parTransId="{948749E6-07A1-4E4F-95E9-B1A031C58196}" sibTransId="{B0878BD3-38B8-4350-85C4-CB029A70ABFC}"/>
    <dgm:cxn modelId="{E4EDC19C-0CCC-474A-88EB-A0E9F392CD7E}" type="presOf" srcId="{0E5486AF-1234-49B6-A267-9486B7EA0B92}" destId="{62043134-71C9-408C-A9F9-DB52AFCB0680}" srcOrd="0" destOrd="0" presId="urn:microsoft.com/office/officeart/2005/8/layout/list1"/>
    <dgm:cxn modelId="{D3D2A69F-7420-4B0D-B661-8110809AD3A6}" srcId="{0E5486AF-1234-49B6-A267-9486B7EA0B92}" destId="{8DB0067A-0519-4FB0-AD7F-6CD3ECBF9409}" srcOrd="0" destOrd="0" parTransId="{DED876F3-FB90-4A18-959B-7FC583818B77}" sibTransId="{4955B91F-837A-4CD0-BF28-641A08D0675A}"/>
    <dgm:cxn modelId="{0F45CBA1-E28C-4B0A-ACE4-24FF0CDC7CAF}" type="presOf" srcId="{876A2F65-EFAC-49E1-949D-706B7B4C781D}" destId="{56BA4E87-C42A-48EC-9D8D-2AFF59BA1FD5}" srcOrd="0" destOrd="0" presId="urn:microsoft.com/office/officeart/2005/8/layout/list1"/>
    <dgm:cxn modelId="{679183A8-22A6-4574-B199-C39F0FB40D46}" type="presOf" srcId="{48858CAB-506E-45C7-80A5-190BC9792B41}" destId="{F8AAEDA3-6827-4644-BEC0-7F8BF85512B2}" srcOrd="0" destOrd="0" presId="urn:microsoft.com/office/officeart/2005/8/layout/list1"/>
    <dgm:cxn modelId="{414CB6A8-DBD5-419D-A5C7-9440B96CCBA8}" srcId="{BA12F58F-312E-4D5C-973B-7C73CB562E2C}" destId="{6FAB2982-D963-4C06-B500-E3079D9679A6}" srcOrd="1" destOrd="0" parTransId="{A98C0E49-411B-44E9-AD98-72DB3265E0FC}" sibTransId="{A055A6AF-AD9B-4DEF-86BF-296630CAA254}"/>
    <dgm:cxn modelId="{B16085DA-CE4B-46C2-8156-7A36D251F757}" type="presOf" srcId="{957682D8-D8A2-46D3-B624-A3DC23DC56C4}" destId="{C52B4EAB-1D9B-46D7-9E38-290BA3941115}" srcOrd="0" destOrd="0" presId="urn:microsoft.com/office/officeart/2005/8/layout/list1"/>
    <dgm:cxn modelId="{134E59F5-A504-446C-9C74-9524107AAF4C}" type="presOf" srcId="{6FAB2982-D963-4C06-B500-E3079D9679A6}" destId="{406EEA1A-8261-407B-AB2A-59F4F84F8C5F}" srcOrd="1" destOrd="0" presId="urn:microsoft.com/office/officeart/2005/8/layout/list1"/>
    <dgm:cxn modelId="{D1A0C0F5-491D-4C46-9019-F53E84B97BFA}" srcId="{BA12F58F-312E-4D5C-973B-7C73CB562E2C}" destId="{957682D8-D8A2-46D3-B624-A3DC23DC56C4}" srcOrd="4" destOrd="0" parTransId="{8D97AE30-972F-4E30-9310-414B0C215492}" sibTransId="{21D6B51B-E7BF-4FB3-80EF-0C50F3F4BF41}"/>
    <dgm:cxn modelId="{D88E328F-2610-4492-8857-0B09E4554A28}" type="presParOf" srcId="{172FCF46-E792-4C17-B8D6-8309AA0607D5}" destId="{5DF3B53B-A3AC-436A-853E-6E0CC9A3B07F}" srcOrd="0" destOrd="0" presId="urn:microsoft.com/office/officeart/2005/8/layout/list1"/>
    <dgm:cxn modelId="{639C99C5-AD68-445E-B6F0-AB03141A6746}" type="presParOf" srcId="{5DF3B53B-A3AC-436A-853E-6E0CC9A3B07F}" destId="{F8AAEDA3-6827-4644-BEC0-7F8BF85512B2}" srcOrd="0" destOrd="0" presId="urn:microsoft.com/office/officeart/2005/8/layout/list1"/>
    <dgm:cxn modelId="{3199EA27-149C-4E20-A9B9-B6933BCE2966}" type="presParOf" srcId="{5DF3B53B-A3AC-436A-853E-6E0CC9A3B07F}" destId="{00D1A65A-81EC-49A4-83DA-664263DC51B0}" srcOrd="1" destOrd="0" presId="urn:microsoft.com/office/officeart/2005/8/layout/list1"/>
    <dgm:cxn modelId="{8CE7CA9A-0813-4BEA-A6D3-3D1504AC4967}" type="presParOf" srcId="{172FCF46-E792-4C17-B8D6-8309AA0607D5}" destId="{3A9E74B4-65C2-494C-9428-0844821EC48E}" srcOrd="1" destOrd="0" presId="urn:microsoft.com/office/officeart/2005/8/layout/list1"/>
    <dgm:cxn modelId="{6691193B-D639-409E-AF66-C80C975DDEF4}" type="presParOf" srcId="{172FCF46-E792-4C17-B8D6-8309AA0607D5}" destId="{3D278E5E-6F90-4EB9-B886-A54EFBA76DB7}" srcOrd="2" destOrd="0" presId="urn:microsoft.com/office/officeart/2005/8/layout/list1"/>
    <dgm:cxn modelId="{D2C517D8-C307-4122-9021-6D62A82A80FB}" type="presParOf" srcId="{172FCF46-E792-4C17-B8D6-8309AA0607D5}" destId="{39677850-69C9-4A0C-A308-A88D9C4CE926}" srcOrd="3" destOrd="0" presId="urn:microsoft.com/office/officeart/2005/8/layout/list1"/>
    <dgm:cxn modelId="{CC096C7D-023E-474B-89D4-3D715C1E437A}" type="presParOf" srcId="{172FCF46-E792-4C17-B8D6-8309AA0607D5}" destId="{E3B0A428-3822-4AFB-9579-5515F828B40E}" srcOrd="4" destOrd="0" presId="urn:microsoft.com/office/officeart/2005/8/layout/list1"/>
    <dgm:cxn modelId="{1D173FD0-6965-41CC-BFAD-6E98CC0CD35E}" type="presParOf" srcId="{E3B0A428-3822-4AFB-9579-5515F828B40E}" destId="{5F365EF5-07B7-47A1-85E4-898811AA9D6F}" srcOrd="0" destOrd="0" presId="urn:microsoft.com/office/officeart/2005/8/layout/list1"/>
    <dgm:cxn modelId="{B6916972-3672-4481-A521-BA58EE11254A}" type="presParOf" srcId="{E3B0A428-3822-4AFB-9579-5515F828B40E}" destId="{406EEA1A-8261-407B-AB2A-59F4F84F8C5F}" srcOrd="1" destOrd="0" presId="urn:microsoft.com/office/officeart/2005/8/layout/list1"/>
    <dgm:cxn modelId="{32092D72-2853-40BF-92C1-AF8EDF28369C}" type="presParOf" srcId="{172FCF46-E792-4C17-B8D6-8309AA0607D5}" destId="{AF482644-98A6-42D8-8C0F-EE7E22F6EB50}" srcOrd="5" destOrd="0" presId="urn:microsoft.com/office/officeart/2005/8/layout/list1"/>
    <dgm:cxn modelId="{C4810100-E573-4961-9A24-9AB741060C98}" type="presParOf" srcId="{172FCF46-E792-4C17-B8D6-8309AA0607D5}" destId="{56BA4E87-C42A-48EC-9D8D-2AFF59BA1FD5}" srcOrd="6" destOrd="0" presId="urn:microsoft.com/office/officeart/2005/8/layout/list1"/>
    <dgm:cxn modelId="{F841208B-6291-4B7A-B106-BEADE87E4C28}" type="presParOf" srcId="{172FCF46-E792-4C17-B8D6-8309AA0607D5}" destId="{5D9521F9-72BB-4D97-905A-D004893313A9}" srcOrd="7" destOrd="0" presId="urn:microsoft.com/office/officeart/2005/8/layout/list1"/>
    <dgm:cxn modelId="{A44C104E-7D30-4ECA-A280-6E3B00374DE7}" type="presParOf" srcId="{172FCF46-E792-4C17-B8D6-8309AA0607D5}" destId="{8643D7F4-B1EC-44D3-9128-55087CB482F2}" srcOrd="8" destOrd="0" presId="urn:microsoft.com/office/officeart/2005/8/layout/list1"/>
    <dgm:cxn modelId="{4185AAF1-5EC6-4C11-960D-F32F205B6C9C}" type="presParOf" srcId="{8643D7F4-B1EC-44D3-9128-55087CB482F2}" destId="{62043134-71C9-408C-A9F9-DB52AFCB0680}" srcOrd="0" destOrd="0" presId="urn:microsoft.com/office/officeart/2005/8/layout/list1"/>
    <dgm:cxn modelId="{72D67D66-DF9A-4CE3-BC98-1754C1EE11BC}" type="presParOf" srcId="{8643D7F4-B1EC-44D3-9128-55087CB482F2}" destId="{6EEA4CC6-87C1-425E-B278-414C44044D5B}" srcOrd="1" destOrd="0" presId="urn:microsoft.com/office/officeart/2005/8/layout/list1"/>
    <dgm:cxn modelId="{0EFB7F4C-91A5-4E14-A284-757B6025227B}" type="presParOf" srcId="{172FCF46-E792-4C17-B8D6-8309AA0607D5}" destId="{61CA9A19-2917-4C89-9749-6B4645DF0862}" srcOrd="9" destOrd="0" presId="urn:microsoft.com/office/officeart/2005/8/layout/list1"/>
    <dgm:cxn modelId="{483D0258-8950-4625-A624-BBB1D6FE990F}" type="presParOf" srcId="{172FCF46-E792-4C17-B8D6-8309AA0607D5}" destId="{C5339261-34F6-4463-B386-DEC164225492}" srcOrd="10" destOrd="0" presId="urn:microsoft.com/office/officeart/2005/8/layout/list1"/>
    <dgm:cxn modelId="{BE2F6F2E-C32F-499E-8C2E-4285863B0207}" type="presParOf" srcId="{172FCF46-E792-4C17-B8D6-8309AA0607D5}" destId="{C6678D66-AB07-4EB5-8BE5-1C828F58AF85}" srcOrd="11" destOrd="0" presId="urn:microsoft.com/office/officeart/2005/8/layout/list1"/>
    <dgm:cxn modelId="{279A8B5A-7744-4100-9139-1F843321CF35}" type="presParOf" srcId="{172FCF46-E792-4C17-B8D6-8309AA0607D5}" destId="{CF641C48-6627-428E-8313-6ECCAF18B934}" srcOrd="12" destOrd="0" presId="urn:microsoft.com/office/officeart/2005/8/layout/list1"/>
    <dgm:cxn modelId="{CABE1165-AD77-49CD-8C8D-E47FD0D17FDC}" type="presParOf" srcId="{CF641C48-6627-428E-8313-6ECCAF18B934}" destId="{BB5D90EB-8B21-4B7F-B6D5-845A9F06C930}" srcOrd="0" destOrd="0" presId="urn:microsoft.com/office/officeart/2005/8/layout/list1"/>
    <dgm:cxn modelId="{916E6176-C242-4C2E-ADD1-6D339C82D754}" type="presParOf" srcId="{CF641C48-6627-428E-8313-6ECCAF18B934}" destId="{850A9B3A-CED6-4E12-BE86-83586A4A3EE9}" srcOrd="1" destOrd="0" presId="urn:microsoft.com/office/officeart/2005/8/layout/list1"/>
    <dgm:cxn modelId="{71305A00-F86F-40FE-85C3-67FD960CAEFE}" type="presParOf" srcId="{172FCF46-E792-4C17-B8D6-8309AA0607D5}" destId="{722C8323-A199-436A-863B-903520822A7D}" srcOrd="13" destOrd="0" presId="urn:microsoft.com/office/officeart/2005/8/layout/list1"/>
    <dgm:cxn modelId="{E0627F8C-E400-4825-AD2F-051E82DDB99A}" type="presParOf" srcId="{172FCF46-E792-4C17-B8D6-8309AA0607D5}" destId="{6580C240-1FD8-4D8B-B561-7A6DF90E14F0}" srcOrd="14" destOrd="0" presId="urn:microsoft.com/office/officeart/2005/8/layout/list1"/>
    <dgm:cxn modelId="{D0EA6717-BFA5-4F31-BF63-8F227937FC5F}" type="presParOf" srcId="{172FCF46-E792-4C17-B8D6-8309AA0607D5}" destId="{70942297-A738-4119-8632-5315373DA758}" srcOrd="15" destOrd="0" presId="urn:microsoft.com/office/officeart/2005/8/layout/list1"/>
    <dgm:cxn modelId="{9D914DBB-5588-4FF9-B261-E8A94BA1E864}" type="presParOf" srcId="{172FCF46-E792-4C17-B8D6-8309AA0607D5}" destId="{6F9F349F-42E4-4F99-BE7C-E2135A1E1D35}" srcOrd="16" destOrd="0" presId="urn:microsoft.com/office/officeart/2005/8/layout/list1"/>
    <dgm:cxn modelId="{604FDC02-6078-4D2F-A71B-157785D2284F}" type="presParOf" srcId="{6F9F349F-42E4-4F99-BE7C-E2135A1E1D35}" destId="{C52B4EAB-1D9B-46D7-9E38-290BA3941115}" srcOrd="0" destOrd="0" presId="urn:microsoft.com/office/officeart/2005/8/layout/list1"/>
    <dgm:cxn modelId="{EF99DEDA-FBFF-47A4-A92D-464B6036C6EE}" type="presParOf" srcId="{6F9F349F-42E4-4F99-BE7C-E2135A1E1D35}" destId="{15B9D8AB-17DB-40DE-9B36-07795DB2ACC0}" srcOrd="1" destOrd="0" presId="urn:microsoft.com/office/officeart/2005/8/layout/list1"/>
    <dgm:cxn modelId="{2BBD8214-29FE-4EA0-9268-32B6AD43576C}" type="presParOf" srcId="{172FCF46-E792-4C17-B8D6-8309AA0607D5}" destId="{9667251D-2C7D-4D90-888C-E7483A3B63A3}" srcOrd="17" destOrd="0" presId="urn:microsoft.com/office/officeart/2005/8/layout/list1"/>
    <dgm:cxn modelId="{E740089B-DA07-4609-B15D-E67DA4498F07}" type="presParOf" srcId="{172FCF46-E792-4C17-B8D6-8309AA0607D5}" destId="{47D5644E-CFE0-4F67-8FB2-68665C076948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B530AC-5A0D-4270-91EA-0158AD4054D9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570A8C4-C6F2-4C4D-A7AA-09C99E83746F}">
      <dgm:prSet/>
      <dgm:spPr/>
      <dgm:t>
        <a:bodyPr/>
        <a:lstStyle/>
        <a:p>
          <a:r>
            <a:rPr lang="en-US" dirty="0"/>
            <a:t>Education</a:t>
          </a:r>
        </a:p>
      </dgm:t>
    </dgm:pt>
    <dgm:pt modelId="{671A8906-7D62-4FCD-B5AF-62C22ABA6554}" type="parTrans" cxnId="{6AC45C8A-5C5A-4745-8BE9-0CF22D1B27FB}">
      <dgm:prSet/>
      <dgm:spPr/>
      <dgm:t>
        <a:bodyPr/>
        <a:lstStyle/>
        <a:p>
          <a:endParaRPr lang="en-US"/>
        </a:p>
      </dgm:t>
    </dgm:pt>
    <dgm:pt modelId="{EBC79E36-8D84-4328-BFD5-FC8E8850F8D3}" type="sibTrans" cxnId="{6AC45C8A-5C5A-4745-8BE9-0CF22D1B27FB}">
      <dgm:prSet/>
      <dgm:spPr/>
      <dgm:t>
        <a:bodyPr/>
        <a:lstStyle/>
        <a:p>
          <a:endParaRPr lang="en-US"/>
        </a:p>
      </dgm:t>
    </dgm:pt>
    <dgm:pt modelId="{63E21C6D-9AD4-4F07-9183-A038635ED500}">
      <dgm:prSet custT="1"/>
      <dgm:spPr/>
      <dgm:t>
        <a:bodyPr/>
        <a:lstStyle/>
        <a:p>
          <a:r>
            <a:rPr lang="en-US" sz="2400" dirty="0"/>
            <a:t>Education and outreach programming</a:t>
          </a:r>
        </a:p>
      </dgm:t>
    </dgm:pt>
    <dgm:pt modelId="{D0D01C14-4053-4130-81DE-3E597A7875EE}" type="parTrans" cxnId="{84AFE068-D889-4940-9DAB-6D4E6306B79F}">
      <dgm:prSet/>
      <dgm:spPr/>
      <dgm:t>
        <a:bodyPr/>
        <a:lstStyle/>
        <a:p>
          <a:endParaRPr lang="en-US"/>
        </a:p>
      </dgm:t>
    </dgm:pt>
    <dgm:pt modelId="{F29482CB-E0F0-4EE9-B031-8344064319CD}" type="sibTrans" cxnId="{84AFE068-D889-4940-9DAB-6D4E6306B79F}">
      <dgm:prSet/>
      <dgm:spPr/>
      <dgm:t>
        <a:bodyPr/>
        <a:lstStyle/>
        <a:p>
          <a:endParaRPr lang="en-US"/>
        </a:p>
      </dgm:t>
    </dgm:pt>
    <dgm:pt modelId="{3FC6861F-A07D-47E0-ADEF-0CA85B423AAE}">
      <dgm:prSet custT="1"/>
      <dgm:spPr/>
      <dgm:t>
        <a:bodyPr/>
        <a:lstStyle/>
        <a:p>
          <a:r>
            <a:rPr lang="en-US" sz="3200" dirty="0"/>
            <a:t>Policy</a:t>
          </a:r>
          <a:endParaRPr lang="en-US" sz="2500" dirty="0"/>
        </a:p>
      </dgm:t>
    </dgm:pt>
    <dgm:pt modelId="{85BE0C16-AC31-424F-8883-0E86F2E0A1DB}" type="parTrans" cxnId="{18DF6D0B-B3D9-4FFC-9810-4B8929B40A90}">
      <dgm:prSet/>
      <dgm:spPr/>
      <dgm:t>
        <a:bodyPr/>
        <a:lstStyle/>
        <a:p>
          <a:endParaRPr lang="en-US"/>
        </a:p>
      </dgm:t>
    </dgm:pt>
    <dgm:pt modelId="{39F33739-E2EC-4882-A9CB-D00B0B3CA18D}" type="sibTrans" cxnId="{18DF6D0B-B3D9-4FFC-9810-4B8929B40A90}">
      <dgm:prSet/>
      <dgm:spPr/>
      <dgm:t>
        <a:bodyPr/>
        <a:lstStyle/>
        <a:p>
          <a:endParaRPr lang="en-US"/>
        </a:p>
      </dgm:t>
    </dgm:pt>
    <dgm:pt modelId="{D0455E2C-C63C-4654-96B5-7A6DB7507282}">
      <dgm:prSet/>
      <dgm:spPr/>
      <dgm:t>
        <a:bodyPr/>
        <a:lstStyle/>
        <a:p>
          <a:r>
            <a:rPr lang="en-US" dirty="0"/>
            <a:t>Siting</a:t>
          </a:r>
        </a:p>
      </dgm:t>
    </dgm:pt>
    <dgm:pt modelId="{03E157BB-BFAC-420F-8487-7BE294897DD9}" type="parTrans" cxnId="{6D91DD29-E936-4293-B638-0E096C44D8F9}">
      <dgm:prSet/>
      <dgm:spPr/>
      <dgm:t>
        <a:bodyPr/>
        <a:lstStyle/>
        <a:p>
          <a:endParaRPr lang="en-US"/>
        </a:p>
      </dgm:t>
    </dgm:pt>
    <dgm:pt modelId="{D874753B-6829-4535-B25E-752D505486A0}" type="sibTrans" cxnId="{6D91DD29-E936-4293-B638-0E096C44D8F9}">
      <dgm:prSet/>
      <dgm:spPr/>
      <dgm:t>
        <a:bodyPr/>
        <a:lstStyle/>
        <a:p>
          <a:endParaRPr lang="en-US"/>
        </a:p>
      </dgm:t>
    </dgm:pt>
    <dgm:pt modelId="{15F7530F-5231-4138-A57C-892EB3A38BFB}">
      <dgm:prSet custT="1"/>
      <dgm:spPr/>
      <dgm:t>
        <a:bodyPr/>
        <a:lstStyle/>
        <a:p>
          <a:r>
            <a:rPr lang="en-US" sz="3200" dirty="0"/>
            <a:t>County</a:t>
          </a:r>
        </a:p>
      </dgm:t>
    </dgm:pt>
    <dgm:pt modelId="{3D29811D-8B42-4303-8725-1C324F51CE1A}" type="parTrans" cxnId="{506B68BD-A708-4651-8BAC-353244BC4F83}">
      <dgm:prSet/>
      <dgm:spPr/>
      <dgm:t>
        <a:bodyPr/>
        <a:lstStyle/>
        <a:p>
          <a:endParaRPr lang="en-US"/>
        </a:p>
      </dgm:t>
    </dgm:pt>
    <dgm:pt modelId="{90D367A9-B14A-41CC-A8CB-66FF39D5E066}" type="sibTrans" cxnId="{506B68BD-A708-4651-8BAC-353244BC4F83}">
      <dgm:prSet/>
      <dgm:spPr/>
      <dgm:t>
        <a:bodyPr/>
        <a:lstStyle/>
        <a:p>
          <a:endParaRPr lang="en-US"/>
        </a:p>
      </dgm:t>
    </dgm:pt>
    <dgm:pt modelId="{7EA76291-BCC9-4D08-A25B-E8842092A60E}">
      <dgm:prSet/>
      <dgm:spPr/>
      <dgm:t>
        <a:bodyPr/>
        <a:lstStyle/>
        <a:p>
          <a:r>
            <a:rPr lang="en-US" dirty="0"/>
            <a:t>Additional goals</a:t>
          </a:r>
        </a:p>
      </dgm:t>
    </dgm:pt>
    <dgm:pt modelId="{1309A320-66A4-40C5-B45C-697896F3B8B8}" type="parTrans" cxnId="{8961FB11-E9D1-4051-913C-3428138A0516}">
      <dgm:prSet/>
      <dgm:spPr/>
      <dgm:t>
        <a:bodyPr/>
        <a:lstStyle/>
        <a:p>
          <a:endParaRPr lang="en-US"/>
        </a:p>
      </dgm:t>
    </dgm:pt>
    <dgm:pt modelId="{694F2E2C-F926-4149-A539-6D7B918498D2}" type="sibTrans" cxnId="{8961FB11-E9D1-4051-913C-3428138A0516}">
      <dgm:prSet/>
      <dgm:spPr/>
      <dgm:t>
        <a:bodyPr/>
        <a:lstStyle/>
        <a:p>
          <a:endParaRPr lang="en-US"/>
        </a:p>
      </dgm:t>
    </dgm:pt>
    <dgm:pt modelId="{C16D9DE6-1C6A-4E80-8DB6-489E01249F5B}">
      <dgm:prSet/>
      <dgm:spPr/>
      <dgm:t>
        <a:bodyPr/>
        <a:lstStyle/>
        <a:p>
          <a:r>
            <a:rPr lang="en-US" dirty="0"/>
            <a:t>Funding mechanisms</a:t>
          </a:r>
        </a:p>
      </dgm:t>
    </dgm:pt>
    <dgm:pt modelId="{18680458-E095-4BD6-B2DE-45B5CC445BEA}" type="parTrans" cxnId="{1656ACB0-4BED-44A6-B69B-D488A2F41DBE}">
      <dgm:prSet/>
      <dgm:spPr/>
      <dgm:t>
        <a:bodyPr/>
        <a:lstStyle/>
        <a:p>
          <a:endParaRPr lang="en-US"/>
        </a:p>
      </dgm:t>
    </dgm:pt>
    <dgm:pt modelId="{C152CA0D-FA26-4A7D-8170-8800EC52D299}" type="sibTrans" cxnId="{1656ACB0-4BED-44A6-B69B-D488A2F41DBE}">
      <dgm:prSet/>
      <dgm:spPr/>
      <dgm:t>
        <a:bodyPr/>
        <a:lstStyle/>
        <a:p>
          <a:endParaRPr lang="en-US"/>
        </a:p>
      </dgm:t>
    </dgm:pt>
    <dgm:pt modelId="{64B85A3D-5E68-4C21-9AB8-4A3A412A927C}">
      <dgm:prSet/>
      <dgm:spPr/>
      <dgm:t>
        <a:bodyPr/>
        <a:lstStyle/>
        <a:p>
          <a:r>
            <a:rPr lang="en-US" dirty="0"/>
            <a:t>Enforcement mechanisms</a:t>
          </a:r>
        </a:p>
      </dgm:t>
    </dgm:pt>
    <dgm:pt modelId="{DE2FBBCE-2D01-4538-AB9F-4E012B0FB146}" type="parTrans" cxnId="{4ADB4027-1F75-4B8B-8D82-CC510F3DFAFF}">
      <dgm:prSet/>
      <dgm:spPr/>
      <dgm:t>
        <a:bodyPr/>
        <a:lstStyle/>
        <a:p>
          <a:endParaRPr lang="en-US"/>
        </a:p>
      </dgm:t>
    </dgm:pt>
    <dgm:pt modelId="{56E1310E-1CFC-4207-82E6-00FB18665BB3}" type="sibTrans" cxnId="{4ADB4027-1F75-4B8B-8D82-CC510F3DFAFF}">
      <dgm:prSet/>
      <dgm:spPr/>
      <dgm:t>
        <a:bodyPr/>
        <a:lstStyle/>
        <a:p>
          <a:endParaRPr lang="en-US"/>
        </a:p>
      </dgm:t>
    </dgm:pt>
    <dgm:pt modelId="{BDA6B4D3-5A2D-4D53-ABE3-AA099D2A4704}">
      <dgm:prSet/>
      <dgm:spPr/>
      <dgm:t>
        <a:bodyPr/>
        <a:lstStyle/>
        <a:p>
          <a:r>
            <a:rPr lang="en-US"/>
            <a:t>Ordinances</a:t>
          </a:r>
          <a:endParaRPr lang="en-US" dirty="0"/>
        </a:p>
      </dgm:t>
    </dgm:pt>
    <dgm:pt modelId="{0A53ED57-0BF8-4F5B-AB42-F8035AC23159}" type="parTrans" cxnId="{E016FA16-0235-4028-8224-64F250139BE6}">
      <dgm:prSet/>
      <dgm:spPr/>
      <dgm:t>
        <a:bodyPr/>
        <a:lstStyle/>
        <a:p>
          <a:endParaRPr lang="en-US"/>
        </a:p>
      </dgm:t>
    </dgm:pt>
    <dgm:pt modelId="{19FEA239-423C-430F-9EF1-4C6686AFF8B0}" type="sibTrans" cxnId="{E016FA16-0235-4028-8224-64F250139BE6}">
      <dgm:prSet/>
      <dgm:spPr/>
      <dgm:t>
        <a:bodyPr/>
        <a:lstStyle/>
        <a:p>
          <a:endParaRPr lang="en-US"/>
        </a:p>
      </dgm:t>
    </dgm:pt>
    <dgm:pt modelId="{2DE0C3E8-D266-4588-9E60-7C7BA40DF6DE}">
      <dgm:prSet/>
      <dgm:spPr/>
      <dgm:t>
        <a:bodyPr/>
        <a:lstStyle/>
        <a:p>
          <a:r>
            <a:rPr lang="en-US" dirty="0"/>
            <a:t>Implementation</a:t>
          </a:r>
        </a:p>
      </dgm:t>
    </dgm:pt>
    <dgm:pt modelId="{09301464-25D3-4086-B6B3-5CE814C5A815}" type="parTrans" cxnId="{A04CEFF7-1A7D-40C7-BA19-172834B93E61}">
      <dgm:prSet/>
      <dgm:spPr/>
      <dgm:t>
        <a:bodyPr/>
        <a:lstStyle/>
        <a:p>
          <a:endParaRPr lang="en-US"/>
        </a:p>
      </dgm:t>
    </dgm:pt>
    <dgm:pt modelId="{6E03119B-82CC-4183-A841-4131086E0923}" type="sibTrans" cxnId="{A04CEFF7-1A7D-40C7-BA19-172834B93E61}">
      <dgm:prSet/>
      <dgm:spPr/>
      <dgm:t>
        <a:bodyPr/>
        <a:lstStyle/>
        <a:p>
          <a:endParaRPr lang="en-US"/>
        </a:p>
      </dgm:t>
    </dgm:pt>
    <dgm:pt modelId="{F7554D9A-712A-4F58-B2B5-F2617276240C}">
      <dgm:prSet custT="1"/>
      <dgm:spPr/>
      <dgm:t>
        <a:bodyPr/>
        <a:lstStyle/>
        <a:p>
          <a:r>
            <a:rPr lang="en-US" sz="2400" dirty="0"/>
            <a:t>Educational opportunities </a:t>
          </a:r>
        </a:p>
      </dgm:t>
    </dgm:pt>
    <dgm:pt modelId="{10AF73B3-87AF-4D38-9979-D93AA8E118C4}" type="parTrans" cxnId="{F63E4701-A0E5-4C2F-B402-FB1A1065F5F5}">
      <dgm:prSet/>
      <dgm:spPr/>
      <dgm:t>
        <a:bodyPr/>
        <a:lstStyle/>
        <a:p>
          <a:endParaRPr lang="en-US"/>
        </a:p>
      </dgm:t>
    </dgm:pt>
    <dgm:pt modelId="{D2C6D943-77B3-40E4-858D-F48C6569F81B}" type="sibTrans" cxnId="{F63E4701-A0E5-4C2F-B402-FB1A1065F5F5}">
      <dgm:prSet/>
      <dgm:spPr/>
      <dgm:t>
        <a:bodyPr/>
        <a:lstStyle/>
        <a:p>
          <a:endParaRPr lang="en-US"/>
        </a:p>
      </dgm:t>
    </dgm:pt>
    <dgm:pt modelId="{F967A1DE-D675-4D5B-A169-412092D8CB9D}" type="pres">
      <dgm:prSet presAssocID="{51B530AC-5A0D-4270-91EA-0158AD4054D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0AE2F24-FD33-4948-820C-C5A2C360A6AA}" type="pres">
      <dgm:prSet presAssocID="{0570A8C4-C6F2-4C4D-A7AA-09C99E83746F}" presName="root" presStyleCnt="0"/>
      <dgm:spPr/>
    </dgm:pt>
    <dgm:pt modelId="{E9A6BF24-4EB7-4016-A6AF-BEBD5DB770E6}" type="pres">
      <dgm:prSet presAssocID="{0570A8C4-C6F2-4C4D-A7AA-09C99E83746F}" presName="rootComposite" presStyleCnt="0"/>
      <dgm:spPr/>
    </dgm:pt>
    <dgm:pt modelId="{CF1AE479-3969-4F10-98E6-8EA5F91631A0}" type="pres">
      <dgm:prSet presAssocID="{0570A8C4-C6F2-4C4D-A7AA-09C99E83746F}" presName="rootText" presStyleLbl="node1" presStyleIdx="0" presStyleCnt="3" custScaleX="127375"/>
      <dgm:spPr/>
    </dgm:pt>
    <dgm:pt modelId="{270E68D2-8271-465C-89E6-E830EF730063}" type="pres">
      <dgm:prSet presAssocID="{0570A8C4-C6F2-4C4D-A7AA-09C99E83746F}" presName="rootConnector" presStyleLbl="node1" presStyleIdx="0" presStyleCnt="3"/>
      <dgm:spPr/>
    </dgm:pt>
    <dgm:pt modelId="{19D25C5E-6100-42E6-A80F-D1885807F1F8}" type="pres">
      <dgm:prSet presAssocID="{0570A8C4-C6F2-4C4D-A7AA-09C99E83746F}" presName="childShape" presStyleCnt="0"/>
      <dgm:spPr/>
    </dgm:pt>
    <dgm:pt modelId="{72264F17-35E0-4EFF-B402-4C2706973A49}" type="pres">
      <dgm:prSet presAssocID="{D0D01C14-4053-4130-81DE-3E597A7875EE}" presName="Name13" presStyleLbl="parChTrans1D2" presStyleIdx="0" presStyleCnt="8"/>
      <dgm:spPr/>
    </dgm:pt>
    <dgm:pt modelId="{1239BC33-44A5-4B46-AAF9-11DC46BFFDFF}" type="pres">
      <dgm:prSet presAssocID="{63E21C6D-9AD4-4F07-9183-A038635ED500}" presName="childText" presStyleLbl="bgAcc1" presStyleIdx="0" presStyleCnt="8" custScaleX="178866" custScaleY="215289">
        <dgm:presLayoutVars>
          <dgm:bulletEnabled val="1"/>
        </dgm:presLayoutVars>
      </dgm:prSet>
      <dgm:spPr/>
    </dgm:pt>
    <dgm:pt modelId="{E8BCE3B7-D40B-4248-B534-56AF619789FD}" type="pres">
      <dgm:prSet presAssocID="{10AF73B3-87AF-4D38-9979-D93AA8E118C4}" presName="Name13" presStyleLbl="parChTrans1D2" presStyleIdx="1" presStyleCnt="8"/>
      <dgm:spPr/>
    </dgm:pt>
    <dgm:pt modelId="{553984C5-FC3A-494E-91DB-09F662497270}" type="pres">
      <dgm:prSet presAssocID="{F7554D9A-712A-4F58-B2B5-F2617276240C}" presName="childText" presStyleLbl="bgAcc1" presStyleIdx="1" presStyleCnt="8" custScaleX="178866" custScaleY="215289">
        <dgm:presLayoutVars>
          <dgm:bulletEnabled val="1"/>
        </dgm:presLayoutVars>
      </dgm:prSet>
      <dgm:spPr/>
    </dgm:pt>
    <dgm:pt modelId="{C5B0184E-F8CC-4E57-A1B8-5ECB9BD096E9}" type="pres">
      <dgm:prSet presAssocID="{3FC6861F-A07D-47E0-ADEF-0CA85B423AAE}" presName="root" presStyleCnt="0"/>
      <dgm:spPr/>
    </dgm:pt>
    <dgm:pt modelId="{E8857A78-450D-4CB0-A74F-435969C005DD}" type="pres">
      <dgm:prSet presAssocID="{3FC6861F-A07D-47E0-ADEF-0CA85B423AAE}" presName="rootComposite" presStyleCnt="0"/>
      <dgm:spPr/>
    </dgm:pt>
    <dgm:pt modelId="{F94F247D-AAC2-42F7-870F-D7A3B2A97867}" type="pres">
      <dgm:prSet presAssocID="{3FC6861F-A07D-47E0-ADEF-0CA85B423AAE}" presName="rootText" presStyleLbl="node1" presStyleIdx="1" presStyleCnt="3"/>
      <dgm:spPr/>
    </dgm:pt>
    <dgm:pt modelId="{24C67FB6-E999-499D-9BA2-4069049BBA3E}" type="pres">
      <dgm:prSet presAssocID="{3FC6861F-A07D-47E0-ADEF-0CA85B423AAE}" presName="rootConnector" presStyleLbl="node1" presStyleIdx="1" presStyleCnt="3"/>
      <dgm:spPr/>
    </dgm:pt>
    <dgm:pt modelId="{91B78F94-E2AA-4ABD-A2B1-58747570DE66}" type="pres">
      <dgm:prSet presAssocID="{3FC6861F-A07D-47E0-ADEF-0CA85B423AAE}" presName="childShape" presStyleCnt="0"/>
      <dgm:spPr/>
    </dgm:pt>
    <dgm:pt modelId="{8FD948C8-24D3-4F2E-96D3-0990894C4BE6}" type="pres">
      <dgm:prSet presAssocID="{03E157BB-BFAC-420F-8487-7BE294897DD9}" presName="Name13" presStyleLbl="parChTrans1D2" presStyleIdx="2" presStyleCnt="8"/>
      <dgm:spPr/>
    </dgm:pt>
    <dgm:pt modelId="{F63D0D78-194A-41F4-926F-0E2B19E96750}" type="pres">
      <dgm:prSet presAssocID="{D0455E2C-C63C-4654-96B5-7A6DB7507282}" presName="childText" presStyleLbl="bgAcc1" presStyleIdx="2" presStyleCnt="8" custScaleX="212891">
        <dgm:presLayoutVars>
          <dgm:bulletEnabled val="1"/>
        </dgm:presLayoutVars>
      </dgm:prSet>
      <dgm:spPr/>
    </dgm:pt>
    <dgm:pt modelId="{AE107764-4A45-46DE-AAEA-2ECC1841C646}" type="pres">
      <dgm:prSet presAssocID="{18680458-E095-4BD6-B2DE-45B5CC445BEA}" presName="Name13" presStyleLbl="parChTrans1D2" presStyleIdx="3" presStyleCnt="8"/>
      <dgm:spPr/>
    </dgm:pt>
    <dgm:pt modelId="{E65560A1-C0E5-443A-AEDA-2CB6C2BB217F}" type="pres">
      <dgm:prSet presAssocID="{C16D9DE6-1C6A-4E80-8DB6-489E01249F5B}" presName="childText" presStyleLbl="bgAcc1" presStyleIdx="3" presStyleCnt="8" custScaleX="219488">
        <dgm:presLayoutVars>
          <dgm:bulletEnabled val="1"/>
        </dgm:presLayoutVars>
      </dgm:prSet>
      <dgm:spPr/>
    </dgm:pt>
    <dgm:pt modelId="{888CB16B-9334-44FD-9D92-A07E08BB1067}" type="pres">
      <dgm:prSet presAssocID="{DE2FBBCE-2D01-4538-AB9F-4E012B0FB146}" presName="Name13" presStyleLbl="parChTrans1D2" presStyleIdx="4" presStyleCnt="8"/>
      <dgm:spPr/>
    </dgm:pt>
    <dgm:pt modelId="{73CDA08B-FCD3-406B-BEC5-D1A7261D6016}" type="pres">
      <dgm:prSet presAssocID="{64B85A3D-5E68-4C21-9AB8-4A3A412A927C}" presName="childText" presStyleLbl="bgAcc1" presStyleIdx="4" presStyleCnt="8" custScaleX="212891">
        <dgm:presLayoutVars>
          <dgm:bulletEnabled val="1"/>
        </dgm:presLayoutVars>
      </dgm:prSet>
      <dgm:spPr/>
    </dgm:pt>
    <dgm:pt modelId="{6108BE03-4D08-4CFE-AD5A-4ED26AEC2773}" type="pres">
      <dgm:prSet presAssocID="{0A53ED57-0BF8-4F5B-AB42-F8035AC23159}" presName="Name13" presStyleLbl="parChTrans1D2" presStyleIdx="5" presStyleCnt="8"/>
      <dgm:spPr/>
    </dgm:pt>
    <dgm:pt modelId="{B063F0D3-DBE8-4894-86E5-E3A848CBD6D9}" type="pres">
      <dgm:prSet presAssocID="{BDA6B4D3-5A2D-4D53-ABE3-AA099D2A4704}" presName="childText" presStyleLbl="bgAcc1" presStyleIdx="5" presStyleCnt="8" custScaleX="212891">
        <dgm:presLayoutVars>
          <dgm:bulletEnabled val="1"/>
        </dgm:presLayoutVars>
      </dgm:prSet>
      <dgm:spPr/>
    </dgm:pt>
    <dgm:pt modelId="{3A3C5AEF-9AF4-4852-8C17-281CE3CA9E42}" type="pres">
      <dgm:prSet presAssocID="{15F7530F-5231-4138-A57C-892EB3A38BFB}" presName="root" presStyleCnt="0"/>
      <dgm:spPr/>
    </dgm:pt>
    <dgm:pt modelId="{6BF2F4A2-CF19-441D-9EF4-5C61E3765111}" type="pres">
      <dgm:prSet presAssocID="{15F7530F-5231-4138-A57C-892EB3A38BFB}" presName="rootComposite" presStyleCnt="0"/>
      <dgm:spPr/>
    </dgm:pt>
    <dgm:pt modelId="{27327C46-DC15-4DB4-95E1-8F952E83468B}" type="pres">
      <dgm:prSet presAssocID="{15F7530F-5231-4138-A57C-892EB3A38BFB}" presName="rootText" presStyleLbl="node1" presStyleIdx="2" presStyleCnt="3"/>
      <dgm:spPr/>
    </dgm:pt>
    <dgm:pt modelId="{D5CE6FD2-12CB-4115-8AC2-FE1F1F56745A}" type="pres">
      <dgm:prSet presAssocID="{15F7530F-5231-4138-A57C-892EB3A38BFB}" presName="rootConnector" presStyleLbl="node1" presStyleIdx="2" presStyleCnt="3"/>
      <dgm:spPr/>
    </dgm:pt>
    <dgm:pt modelId="{488E4FA7-042F-419E-B9CD-5FEA82496C5E}" type="pres">
      <dgm:prSet presAssocID="{15F7530F-5231-4138-A57C-892EB3A38BFB}" presName="childShape" presStyleCnt="0"/>
      <dgm:spPr/>
    </dgm:pt>
    <dgm:pt modelId="{2CA20E62-B30D-464F-8051-FA915DE8986C}" type="pres">
      <dgm:prSet presAssocID="{1309A320-66A4-40C5-B45C-697896F3B8B8}" presName="Name13" presStyleLbl="parChTrans1D2" presStyleIdx="6" presStyleCnt="8"/>
      <dgm:spPr/>
    </dgm:pt>
    <dgm:pt modelId="{B80FA864-F0ED-4154-B811-71ECE7C5AE25}" type="pres">
      <dgm:prSet presAssocID="{7EA76291-BCC9-4D08-A25B-E8842092A60E}" presName="childText" presStyleLbl="bgAcc1" presStyleIdx="6" presStyleCnt="8" custScaleX="213354">
        <dgm:presLayoutVars>
          <dgm:bulletEnabled val="1"/>
        </dgm:presLayoutVars>
      </dgm:prSet>
      <dgm:spPr/>
    </dgm:pt>
    <dgm:pt modelId="{CB50C856-4715-4A19-8BD2-875F68F1AD64}" type="pres">
      <dgm:prSet presAssocID="{09301464-25D3-4086-B6B3-5CE814C5A815}" presName="Name13" presStyleLbl="parChTrans1D2" presStyleIdx="7" presStyleCnt="8"/>
      <dgm:spPr/>
    </dgm:pt>
    <dgm:pt modelId="{21236C27-FAC1-4AB9-99B6-55367F874937}" type="pres">
      <dgm:prSet presAssocID="{2DE0C3E8-D266-4588-9E60-7C7BA40DF6DE}" presName="childText" presStyleLbl="bgAcc1" presStyleIdx="7" presStyleCnt="8" custScaleX="213354">
        <dgm:presLayoutVars>
          <dgm:bulletEnabled val="1"/>
        </dgm:presLayoutVars>
      </dgm:prSet>
      <dgm:spPr/>
    </dgm:pt>
  </dgm:ptLst>
  <dgm:cxnLst>
    <dgm:cxn modelId="{F63E4701-A0E5-4C2F-B402-FB1A1065F5F5}" srcId="{0570A8C4-C6F2-4C4D-A7AA-09C99E83746F}" destId="{F7554D9A-712A-4F58-B2B5-F2617276240C}" srcOrd="1" destOrd="0" parTransId="{10AF73B3-87AF-4D38-9979-D93AA8E118C4}" sibTransId="{D2C6D943-77B3-40E4-858D-F48C6569F81B}"/>
    <dgm:cxn modelId="{18DF6D0B-B3D9-4FFC-9810-4B8929B40A90}" srcId="{51B530AC-5A0D-4270-91EA-0158AD4054D9}" destId="{3FC6861F-A07D-47E0-ADEF-0CA85B423AAE}" srcOrd="1" destOrd="0" parTransId="{85BE0C16-AC31-424F-8883-0E86F2E0A1DB}" sibTransId="{39F33739-E2EC-4882-A9CB-D00B0B3CA18D}"/>
    <dgm:cxn modelId="{8961FB11-E9D1-4051-913C-3428138A0516}" srcId="{15F7530F-5231-4138-A57C-892EB3A38BFB}" destId="{7EA76291-BCC9-4D08-A25B-E8842092A60E}" srcOrd="0" destOrd="0" parTransId="{1309A320-66A4-40C5-B45C-697896F3B8B8}" sibTransId="{694F2E2C-F926-4149-A539-6D7B918498D2}"/>
    <dgm:cxn modelId="{E016FA16-0235-4028-8224-64F250139BE6}" srcId="{3FC6861F-A07D-47E0-ADEF-0CA85B423AAE}" destId="{BDA6B4D3-5A2D-4D53-ABE3-AA099D2A4704}" srcOrd="3" destOrd="0" parTransId="{0A53ED57-0BF8-4F5B-AB42-F8035AC23159}" sibTransId="{19FEA239-423C-430F-9EF1-4C6686AFF8B0}"/>
    <dgm:cxn modelId="{E0E8921A-0DFB-4665-8220-E78275C18952}" type="presOf" srcId="{D0D01C14-4053-4130-81DE-3E597A7875EE}" destId="{72264F17-35E0-4EFF-B402-4C2706973A49}" srcOrd="0" destOrd="0" presId="urn:microsoft.com/office/officeart/2005/8/layout/hierarchy3"/>
    <dgm:cxn modelId="{F120D21A-ABEF-4533-9033-6B0381E470AA}" type="presOf" srcId="{03E157BB-BFAC-420F-8487-7BE294897DD9}" destId="{8FD948C8-24D3-4F2E-96D3-0990894C4BE6}" srcOrd="0" destOrd="0" presId="urn:microsoft.com/office/officeart/2005/8/layout/hierarchy3"/>
    <dgm:cxn modelId="{4A265326-7956-4FB3-B586-B1333FBEF355}" type="presOf" srcId="{10AF73B3-87AF-4D38-9979-D93AA8E118C4}" destId="{E8BCE3B7-D40B-4248-B534-56AF619789FD}" srcOrd="0" destOrd="0" presId="urn:microsoft.com/office/officeart/2005/8/layout/hierarchy3"/>
    <dgm:cxn modelId="{4ADB4027-1F75-4B8B-8D82-CC510F3DFAFF}" srcId="{3FC6861F-A07D-47E0-ADEF-0CA85B423AAE}" destId="{64B85A3D-5E68-4C21-9AB8-4A3A412A927C}" srcOrd="2" destOrd="0" parTransId="{DE2FBBCE-2D01-4538-AB9F-4E012B0FB146}" sibTransId="{56E1310E-1CFC-4207-82E6-00FB18665BB3}"/>
    <dgm:cxn modelId="{6D91DD29-E936-4293-B638-0E096C44D8F9}" srcId="{3FC6861F-A07D-47E0-ADEF-0CA85B423AAE}" destId="{D0455E2C-C63C-4654-96B5-7A6DB7507282}" srcOrd="0" destOrd="0" parTransId="{03E157BB-BFAC-420F-8487-7BE294897DD9}" sibTransId="{D874753B-6829-4535-B25E-752D505486A0}"/>
    <dgm:cxn modelId="{3746312B-608B-4713-A7E8-1A4E7D37CB3E}" type="presOf" srcId="{7EA76291-BCC9-4D08-A25B-E8842092A60E}" destId="{B80FA864-F0ED-4154-B811-71ECE7C5AE25}" srcOrd="0" destOrd="0" presId="urn:microsoft.com/office/officeart/2005/8/layout/hierarchy3"/>
    <dgm:cxn modelId="{68867A43-44A8-4937-9A32-263F8141BA97}" type="presOf" srcId="{0570A8C4-C6F2-4C4D-A7AA-09C99E83746F}" destId="{CF1AE479-3969-4F10-98E6-8EA5F91631A0}" srcOrd="0" destOrd="0" presId="urn:microsoft.com/office/officeart/2005/8/layout/hierarchy3"/>
    <dgm:cxn modelId="{826C1444-D9D8-4367-AF4A-ACF34172A51E}" type="presOf" srcId="{15F7530F-5231-4138-A57C-892EB3A38BFB}" destId="{D5CE6FD2-12CB-4115-8AC2-FE1F1F56745A}" srcOrd="1" destOrd="0" presId="urn:microsoft.com/office/officeart/2005/8/layout/hierarchy3"/>
    <dgm:cxn modelId="{84AFE068-D889-4940-9DAB-6D4E6306B79F}" srcId="{0570A8C4-C6F2-4C4D-A7AA-09C99E83746F}" destId="{63E21C6D-9AD4-4F07-9183-A038635ED500}" srcOrd="0" destOrd="0" parTransId="{D0D01C14-4053-4130-81DE-3E597A7875EE}" sibTransId="{F29482CB-E0F0-4EE9-B031-8344064319CD}"/>
    <dgm:cxn modelId="{79F80E4C-3CDD-4265-8717-422A38583BD8}" type="presOf" srcId="{18680458-E095-4BD6-B2DE-45B5CC445BEA}" destId="{AE107764-4A45-46DE-AAEA-2ECC1841C646}" srcOrd="0" destOrd="0" presId="urn:microsoft.com/office/officeart/2005/8/layout/hierarchy3"/>
    <dgm:cxn modelId="{4E107A55-69B0-4CFD-BD26-1E9BF0E47DC3}" type="presOf" srcId="{64B85A3D-5E68-4C21-9AB8-4A3A412A927C}" destId="{73CDA08B-FCD3-406B-BEC5-D1A7261D6016}" srcOrd="0" destOrd="0" presId="urn:microsoft.com/office/officeart/2005/8/layout/hierarchy3"/>
    <dgm:cxn modelId="{EA28A659-2CAF-498E-BC7E-2B3C534EA51B}" type="presOf" srcId="{BDA6B4D3-5A2D-4D53-ABE3-AA099D2A4704}" destId="{B063F0D3-DBE8-4894-86E5-E3A848CBD6D9}" srcOrd="0" destOrd="0" presId="urn:microsoft.com/office/officeart/2005/8/layout/hierarchy3"/>
    <dgm:cxn modelId="{99FB3781-D5BC-4521-9198-F2CBCC9D5785}" type="presOf" srcId="{C16D9DE6-1C6A-4E80-8DB6-489E01249F5B}" destId="{E65560A1-C0E5-443A-AEDA-2CB6C2BB217F}" srcOrd="0" destOrd="0" presId="urn:microsoft.com/office/officeart/2005/8/layout/hierarchy3"/>
    <dgm:cxn modelId="{C0A52186-0F26-4F26-9AE3-1EC03E82A04D}" type="presOf" srcId="{F7554D9A-712A-4F58-B2B5-F2617276240C}" destId="{553984C5-FC3A-494E-91DB-09F662497270}" srcOrd="0" destOrd="0" presId="urn:microsoft.com/office/officeart/2005/8/layout/hierarchy3"/>
    <dgm:cxn modelId="{6AC45C8A-5C5A-4745-8BE9-0CF22D1B27FB}" srcId="{51B530AC-5A0D-4270-91EA-0158AD4054D9}" destId="{0570A8C4-C6F2-4C4D-A7AA-09C99E83746F}" srcOrd="0" destOrd="0" parTransId="{671A8906-7D62-4FCD-B5AF-62C22ABA6554}" sibTransId="{EBC79E36-8D84-4328-BFD5-FC8E8850F8D3}"/>
    <dgm:cxn modelId="{8891D299-39C9-46BE-9710-AE8C8001CAED}" type="presOf" srcId="{0A53ED57-0BF8-4F5B-AB42-F8035AC23159}" destId="{6108BE03-4D08-4CFE-AD5A-4ED26AEC2773}" srcOrd="0" destOrd="0" presId="urn:microsoft.com/office/officeart/2005/8/layout/hierarchy3"/>
    <dgm:cxn modelId="{F59C3EA5-1A3A-4C0B-B284-92527660F291}" type="presOf" srcId="{3FC6861F-A07D-47E0-ADEF-0CA85B423AAE}" destId="{F94F247D-AAC2-42F7-870F-D7A3B2A97867}" srcOrd="0" destOrd="0" presId="urn:microsoft.com/office/officeart/2005/8/layout/hierarchy3"/>
    <dgm:cxn modelId="{CB1DFEAA-9536-4EC3-A0A5-94949C9AED47}" type="presOf" srcId="{0570A8C4-C6F2-4C4D-A7AA-09C99E83746F}" destId="{270E68D2-8271-465C-89E6-E830EF730063}" srcOrd="1" destOrd="0" presId="urn:microsoft.com/office/officeart/2005/8/layout/hierarchy3"/>
    <dgm:cxn modelId="{10043DAD-032D-4687-A868-39E24323B437}" type="presOf" srcId="{3FC6861F-A07D-47E0-ADEF-0CA85B423AAE}" destId="{24C67FB6-E999-499D-9BA2-4069049BBA3E}" srcOrd="1" destOrd="0" presId="urn:microsoft.com/office/officeart/2005/8/layout/hierarchy3"/>
    <dgm:cxn modelId="{1656ACB0-4BED-44A6-B69B-D488A2F41DBE}" srcId="{3FC6861F-A07D-47E0-ADEF-0CA85B423AAE}" destId="{C16D9DE6-1C6A-4E80-8DB6-489E01249F5B}" srcOrd="1" destOrd="0" parTransId="{18680458-E095-4BD6-B2DE-45B5CC445BEA}" sibTransId="{C152CA0D-FA26-4A7D-8170-8800EC52D299}"/>
    <dgm:cxn modelId="{CA92B0B0-8761-467E-AAED-C54B7A58A207}" type="presOf" srcId="{1309A320-66A4-40C5-B45C-697896F3B8B8}" destId="{2CA20E62-B30D-464F-8051-FA915DE8986C}" srcOrd="0" destOrd="0" presId="urn:microsoft.com/office/officeart/2005/8/layout/hierarchy3"/>
    <dgm:cxn modelId="{7F1984B4-6916-4E12-B532-47326D5C7B6B}" type="presOf" srcId="{51B530AC-5A0D-4270-91EA-0158AD4054D9}" destId="{F967A1DE-D675-4D5B-A169-412092D8CB9D}" srcOrd="0" destOrd="0" presId="urn:microsoft.com/office/officeart/2005/8/layout/hierarchy3"/>
    <dgm:cxn modelId="{506B68BD-A708-4651-8BAC-353244BC4F83}" srcId="{51B530AC-5A0D-4270-91EA-0158AD4054D9}" destId="{15F7530F-5231-4138-A57C-892EB3A38BFB}" srcOrd="2" destOrd="0" parTransId="{3D29811D-8B42-4303-8725-1C324F51CE1A}" sibTransId="{90D367A9-B14A-41CC-A8CB-66FF39D5E066}"/>
    <dgm:cxn modelId="{3225BDCD-7F96-423C-83E0-E2B8E6589A8F}" type="presOf" srcId="{09301464-25D3-4086-B6B3-5CE814C5A815}" destId="{CB50C856-4715-4A19-8BD2-875F68F1AD64}" srcOrd="0" destOrd="0" presId="urn:microsoft.com/office/officeart/2005/8/layout/hierarchy3"/>
    <dgm:cxn modelId="{6C3A8CD4-FF0A-477E-B240-6199C1E6319C}" type="presOf" srcId="{D0455E2C-C63C-4654-96B5-7A6DB7507282}" destId="{F63D0D78-194A-41F4-926F-0E2B19E96750}" srcOrd="0" destOrd="0" presId="urn:microsoft.com/office/officeart/2005/8/layout/hierarchy3"/>
    <dgm:cxn modelId="{B44CC0E0-ED3D-4C61-BF0C-A36750F6B1F0}" type="presOf" srcId="{2DE0C3E8-D266-4588-9E60-7C7BA40DF6DE}" destId="{21236C27-FAC1-4AB9-99B6-55367F874937}" srcOrd="0" destOrd="0" presId="urn:microsoft.com/office/officeart/2005/8/layout/hierarchy3"/>
    <dgm:cxn modelId="{01D3CFEF-8F84-4F19-BC94-A31A07D66A7D}" type="presOf" srcId="{63E21C6D-9AD4-4F07-9183-A038635ED500}" destId="{1239BC33-44A5-4B46-AAF9-11DC46BFFDFF}" srcOrd="0" destOrd="0" presId="urn:microsoft.com/office/officeart/2005/8/layout/hierarchy3"/>
    <dgm:cxn modelId="{767FFFF2-1C5B-4886-8424-BEB01DF00D9C}" type="presOf" srcId="{15F7530F-5231-4138-A57C-892EB3A38BFB}" destId="{27327C46-DC15-4DB4-95E1-8F952E83468B}" srcOrd="0" destOrd="0" presId="urn:microsoft.com/office/officeart/2005/8/layout/hierarchy3"/>
    <dgm:cxn modelId="{757B4AF5-298E-461B-9130-9395736087C6}" type="presOf" srcId="{DE2FBBCE-2D01-4538-AB9F-4E012B0FB146}" destId="{888CB16B-9334-44FD-9D92-A07E08BB1067}" srcOrd="0" destOrd="0" presId="urn:microsoft.com/office/officeart/2005/8/layout/hierarchy3"/>
    <dgm:cxn modelId="{A04CEFF7-1A7D-40C7-BA19-172834B93E61}" srcId="{15F7530F-5231-4138-A57C-892EB3A38BFB}" destId="{2DE0C3E8-D266-4588-9E60-7C7BA40DF6DE}" srcOrd="1" destOrd="0" parTransId="{09301464-25D3-4086-B6B3-5CE814C5A815}" sibTransId="{6E03119B-82CC-4183-A841-4131086E0923}"/>
    <dgm:cxn modelId="{C9891FD8-6328-490D-8B9F-7E0672184E89}" type="presParOf" srcId="{F967A1DE-D675-4D5B-A169-412092D8CB9D}" destId="{A0AE2F24-FD33-4948-820C-C5A2C360A6AA}" srcOrd="0" destOrd="0" presId="urn:microsoft.com/office/officeart/2005/8/layout/hierarchy3"/>
    <dgm:cxn modelId="{D01EA39B-D070-4531-B581-3427689D6C82}" type="presParOf" srcId="{A0AE2F24-FD33-4948-820C-C5A2C360A6AA}" destId="{E9A6BF24-4EB7-4016-A6AF-BEBD5DB770E6}" srcOrd="0" destOrd="0" presId="urn:microsoft.com/office/officeart/2005/8/layout/hierarchy3"/>
    <dgm:cxn modelId="{83D3B789-A582-46C6-9440-A985ECB02246}" type="presParOf" srcId="{E9A6BF24-4EB7-4016-A6AF-BEBD5DB770E6}" destId="{CF1AE479-3969-4F10-98E6-8EA5F91631A0}" srcOrd="0" destOrd="0" presId="urn:microsoft.com/office/officeart/2005/8/layout/hierarchy3"/>
    <dgm:cxn modelId="{F8FC1400-AA9F-41DB-A46E-90EDDA1BD0C3}" type="presParOf" srcId="{E9A6BF24-4EB7-4016-A6AF-BEBD5DB770E6}" destId="{270E68D2-8271-465C-89E6-E830EF730063}" srcOrd="1" destOrd="0" presId="urn:microsoft.com/office/officeart/2005/8/layout/hierarchy3"/>
    <dgm:cxn modelId="{97F12D50-2D45-41E9-8858-26830DDB687B}" type="presParOf" srcId="{A0AE2F24-FD33-4948-820C-C5A2C360A6AA}" destId="{19D25C5E-6100-42E6-A80F-D1885807F1F8}" srcOrd="1" destOrd="0" presId="urn:microsoft.com/office/officeart/2005/8/layout/hierarchy3"/>
    <dgm:cxn modelId="{A92419CB-11F8-4593-880F-781BED19294A}" type="presParOf" srcId="{19D25C5E-6100-42E6-A80F-D1885807F1F8}" destId="{72264F17-35E0-4EFF-B402-4C2706973A49}" srcOrd="0" destOrd="0" presId="urn:microsoft.com/office/officeart/2005/8/layout/hierarchy3"/>
    <dgm:cxn modelId="{50C52544-249C-41A3-BE93-C9CCCC108CA1}" type="presParOf" srcId="{19D25C5E-6100-42E6-A80F-D1885807F1F8}" destId="{1239BC33-44A5-4B46-AAF9-11DC46BFFDFF}" srcOrd="1" destOrd="0" presId="urn:microsoft.com/office/officeart/2005/8/layout/hierarchy3"/>
    <dgm:cxn modelId="{83E97D6F-B2D2-4273-8710-41E94AC3EE11}" type="presParOf" srcId="{19D25C5E-6100-42E6-A80F-D1885807F1F8}" destId="{E8BCE3B7-D40B-4248-B534-56AF619789FD}" srcOrd="2" destOrd="0" presId="urn:microsoft.com/office/officeart/2005/8/layout/hierarchy3"/>
    <dgm:cxn modelId="{847FCC52-7238-40E1-A197-3649BE63FA56}" type="presParOf" srcId="{19D25C5E-6100-42E6-A80F-D1885807F1F8}" destId="{553984C5-FC3A-494E-91DB-09F662497270}" srcOrd="3" destOrd="0" presId="urn:microsoft.com/office/officeart/2005/8/layout/hierarchy3"/>
    <dgm:cxn modelId="{22AF8181-A4C4-4189-8DFE-9D8FD516B159}" type="presParOf" srcId="{F967A1DE-D675-4D5B-A169-412092D8CB9D}" destId="{C5B0184E-F8CC-4E57-A1B8-5ECB9BD096E9}" srcOrd="1" destOrd="0" presId="urn:microsoft.com/office/officeart/2005/8/layout/hierarchy3"/>
    <dgm:cxn modelId="{1E053F5D-8C6A-4012-8FD9-18D3B95E009C}" type="presParOf" srcId="{C5B0184E-F8CC-4E57-A1B8-5ECB9BD096E9}" destId="{E8857A78-450D-4CB0-A74F-435969C005DD}" srcOrd="0" destOrd="0" presId="urn:microsoft.com/office/officeart/2005/8/layout/hierarchy3"/>
    <dgm:cxn modelId="{A206ADEE-0343-4793-B481-650611188BE1}" type="presParOf" srcId="{E8857A78-450D-4CB0-A74F-435969C005DD}" destId="{F94F247D-AAC2-42F7-870F-D7A3B2A97867}" srcOrd="0" destOrd="0" presId="urn:microsoft.com/office/officeart/2005/8/layout/hierarchy3"/>
    <dgm:cxn modelId="{6EEBD8EB-7691-4FF7-8C02-0944EB0AC44F}" type="presParOf" srcId="{E8857A78-450D-4CB0-A74F-435969C005DD}" destId="{24C67FB6-E999-499D-9BA2-4069049BBA3E}" srcOrd="1" destOrd="0" presId="urn:microsoft.com/office/officeart/2005/8/layout/hierarchy3"/>
    <dgm:cxn modelId="{25115996-AB1B-4010-867D-F31DE55A7517}" type="presParOf" srcId="{C5B0184E-F8CC-4E57-A1B8-5ECB9BD096E9}" destId="{91B78F94-E2AA-4ABD-A2B1-58747570DE66}" srcOrd="1" destOrd="0" presId="urn:microsoft.com/office/officeart/2005/8/layout/hierarchy3"/>
    <dgm:cxn modelId="{D53EB14C-1957-4694-BB49-843A7F92DD69}" type="presParOf" srcId="{91B78F94-E2AA-4ABD-A2B1-58747570DE66}" destId="{8FD948C8-24D3-4F2E-96D3-0990894C4BE6}" srcOrd="0" destOrd="0" presId="urn:microsoft.com/office/officeart/2005/8/layout/hierarchy3"/>
    <dgm:cxn modelId="{65043AFA-F5FA-47DD-9214-7DEBD153AF99}" type="presParOf" srcId="{91B78F94-E2AA-4ABD-A2B1-58747570DE66}" destId="{F63D0D78-194A-41F4-926F-0E2B19E96750}" srcOrd="1" destOrd="0" presId="urn:microsoft.com/office/officeart/2005/8/layout/hierarchy3"/>
    <dgm:cxn modelId="{B601EE89-F3A8-4D5A-8D72-2C25F3AE0DF4}" type="presParOf" srcId="{91B78F94-E2AA-4ABD-A2B1-58747570DE66}" destId="{AE107764-4A45-46DE-AAEA-2ECC1841C646}" srcOrd="2" destOrd="0" presId="urn:microsoft.com/office/officeart/2005/8/layout/hierarchy3"/>
    <dgm:cxn modelId="{DDBB43C9-7EC7-434A-B198-5000C82D4D3D}" type="presParOf" srcId="{91B78F94-E2AA-4ABD-A2B1-58747570DE66}" destId="{E65560A1-C0E5-443A-AEDA-2CB6C2BB217F}" srcOrd="3" destOrd="0" presId="urn:microsoft.com/office/officeart/2005/8/layout/hierarchy3"/>
    <dgm:cxn modelId="{C2CD38A0-D3F7-46F0-9387-5A3D4238B1FF}" type="presParOf" srcId="{91B78F94-E2AA-4ABD-A2B1-58747570DE66}" destId="{888CB16B-9334-44FD-9D92-A07E08BB1067}" srcOrd="4" destOrd="0" presId="urn:microsoft.com/office/officeart/2005/8/layout/hierarchy3"/>
    <dgm:cxn modelId="{B24F86B2-3AA8-4F01-AFC5-EAA7AD51556C}" type="presParOf" srcId="{91B78F94-E2AA-4ABD-A2B1-58747570DE66}" destId="{73CDA08B-FCD3-406B-BEC5-D1A7261D6016}" srcOrd="5" destOrd="0" presId="urn:microsoft.com/office/officeart/2005/8/layout/hierarchy3"/>
    <dgm:cxn modelId="{47D8447D-C9CA-4100-ACEC-31E27984ACC5}" type="presParOf" srcId="{91B78F94-E2AA-4ABD-A2B1-58747570DE66}" destId="{6108BE03-4D08-4CFE-AD5A-4ED26AEC2773}" srcOrd="6" destOrd="0" presId="urn:microsoft.com/office/officeart/2005/8/layout/hierarchy3"/>
    <dgm:cxn modelId="{0A14EB47-DE7C-4B23-B490-241C4AA330EE}" type="presParOf" srcId="{91B78F94-E2AA-4ABD-A2B1-58747570DE66}" destId="{B063F0D3-DBE8-4894-86E5-E3A848CBD6D9}" srcOrd="7" destOrd="0" presId="urn:microsoft.com/office/officeart/2005/8/layout/hierarchy3"/>
    <dgm:cxn modelId="{41B1A5AF-DBFA-4FC2-BF99-F3C2CC190926}" type="presParOf" srcId="{F967A1DE-D675-4D5B-A169-412092D8CB9D}" destId="{3A3C5AEF-9AF4-4852-8C17-281CE3CA9E42}" srcOrd="2" destOrd="0" presId="urn:microsoft.com/office/officeart/2005/8/layout/hierarchy3"/>
    <dgm:cxn modelId="{F739F66C-73F6-42B8-B0CA-DB47118B236F}" type="presParOf" srcId="{3A3C5AEF-9AF4-4852-8C17-281CE3CA9E42}" destId="{6BF2F4A2-CF19-441D-9EF4-5C61E3765111}" srcOrd="0" destOrd="0" presId="urn:microsoft.com/office/officeart/2005/8/layout/hierarchy3"/>
    <dgm:cxn modelId="{95C9EA74-C48F-42F4-BDCC-C63547512820}" type="presParOf" srcId="{6BF2F4A2-CF19-441D-9EF4-5C61E3765111}" destId="{27327C46-DC15-4DB4-95E1-8F952E83468B}" srcOrd="0" destOrd="0" presId="urn:microsoft.com/office/officeart/2005/8/layout/hierarchy3"/>
    <dgm:cxn modelId="{2620F6FC-142C-4402-9119-4E175C2F6227}" type="presParOf" srcId="{6BF2F4A2-CF19-441D-9EF4-5C61E3765111}" destId="{D5CE6FD2-12CB-4115-8AC2-FE1F1F56745A}" srcOrd="1" destOrd="0" presId="urn:microsoft.com/office/officeart/2005/8/layout/hierarchy3"/>
    <dgm:cxn modelId="{2A034A26-B414-4E3E-91FE-C7CDCE68764A}" type="presParOf" srcId="{3A3C5AEF-9AF4-4852-8C17-281CE3CA9E42}" destId="{488E4FA7-042F-419E-B9CD-5FEA82496C5E}" srcOrd="1" destOrd="0" presId="urn:microsoft.com/office/officeart/2005/8/layout/hierarchy3"/>
    <dgm:cxn modelId="{65A431A1-EA2B-4F5A-8E82-12DE72259303}" type="presParOf" srcId="{488E4FA7-042F-419E-B9CD-5FEA82496C5E}" destId="{2CA20E62-B30D-464F-8051-FA915DE8986C}" srcOrd="0" destOrd="0" presId="urn:microsoft.com/office/officeart/2005/8/layout/hierarchy3"/>
    <dgm:cxn modelId="{1E71A469-0720-4DF9-8A46-A8DEF73E115E}" type="presParOf" srcId="{488E4FA7-042F-419E-B9CD-5FEA82496C5E}" destId="{B80FA864-F0ED-4154-B811-71ECE7C5AE25}" srcOrd="1" destOrd="0" presId="urn:microsoft.com/office/officeart/2005/8/layout/hierarchy3"/>
    <dgm:cxn modelId="{71735A09-2BB6-422B-8E1E-2DA4CC6C0C2D}" type="presParOf" srcId="{488E4FA7-042F-419E-B9CD-5FEA82496C5E}" destId="{CB50C856-4715-4A19-8BD2-875F68F1AD64}" srcOrd="2" destOrd="0" presId="urn:microsoft.com/office/officeart/2005/8/layout/hierarchy3"/>
    <dgm:cxn modelId="{C477EC50-8B33-4CB1-BCB0-05803910668E}" type="presParOf" srcId="{488E4FA7-042F-419E-B9CD-5FEA82496C5E}" destId="{21236C27-FAC1-4AB9-99B6-55367F87493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09A3EC-F60F-4BD5-A86F-8E10F7F4C861}" type="doc">
      <dgm:prSet loTypeId="urn:microsoft.com/office/officeart/2016/7/layout/VerticalHollowAction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3739E2F-7683-4B60-9156-AC958E31590E}">
      <dgm:prSet custT="1"/>
      <dgm:spPr/>
      <dgm:t>
        <a:bodyPr/>
        <a:lstStyle/>
        <a:p>
          <a:r>
            <a:rPr lang="en-US" sz="3200" dirty="0"/>
            <a:t>1</a:t>
          </a:r>
        </a:p>
      </dgm:t>
    </dgm:pt>
    <dgm:pt modelId="{35DD1154-2800-4573-9F3E-F1EFC37B63DD}" type="parTrans" cxnId="{5AD2EC78-1726-4676-BE08-124B367059DD}">
      <dgm:prSet/>
      <dgm:spPr/>
      <dgm:t>
        <a:bodyPr/>
        <a:lstStyle/>
        <a:p>
          <a:endParaRPr lang="en-US"/>
        </a:p>
      </dgm:t>
    </dgm:pt>
    <dgm:pt modelId="{60B8B676-0897-4FCA-B708-826008210B06}" type="sibTrans" cxnId="{5AD2EC78-1726-4676-BE08-124B367059DD}">
      <dgm:prSet/>
      <dgm:spPr/>
      <dgm:t>
        <a:bodyPr/>
        <a:lstStyle/>
        <a:p>
          <a:endParaRPr lang="en-US"/>
        </a:p>
      </dgm:t>
    </dgm:pt>
    <dgm:pt modelId="{AA04B113-7816-47CA-9742-41057CD74218}">
      <dgm:prSet custT="1"/>
      <dgm:spPr/>
      <dgm:t>
        <a:bodyPr/>
        <a:lstStyle/>
        <a:p>
          <a:r>
            <a:rPr lang="en-US" sz="2800" dirty="0"/>
            <a:t>Divert Various Materials from the Landfill and Track Diversion Rates</a:t>
          </a:r>
        </a:p>
      </dgm:t>
    </dgm:pt>
    <dgm:pt modelId="{09DF3696-B2AB-41B4-8E7F-C3CC3B89D270}" type="parTrans" cxnId="{4701DDB0-037C-4A6A-A20D-CA75BA9BDCF7}">
      <dgm:prSet/>
      <dgm:spPr/>
      <dgm:t>
        <a:bodyPr/>
        <a:lstStyle/>
        <a:p>
          <a:endParaRPr lang="en-US"/>
        </a:p>
      </dgm:t>
    </dgm:pt>
    <dgm:pt modelId="{00AAC292-6D76-4F22-8382-524BC0FBAAEF}" type="sibTrans" cxnId="{4701DDB0-037C-4A6A-A20D-CA75BA9BDCF7}">
      <dgm:prSet/>
      <dgm:spPr/>
      <dgm:t>
        <a:bodyPr/>
        <a:lstStyle/>
        <a:p>
          <a:endParaRPr lang="en-US"/>
        </a:p>
      </dgm:t>
    </dgm:pt>
    <dgm:pt modelId="{0EAE90ED-367B-40C7-93EE-F60C2CE4E0E9}">
      <dgm:prSet custT="1"/>
      <dgm:spPr/>
      <dgm:t>
        <a:bodyPr/>
        <a:lstStyle/>
        <a:p>
          <a:r>
            <a:rPr lang="en-US" sz="3200" dirty="0"/>
            <a:t>2</a:t>
          </a:r>
        </a:p>
      </dgm:t>
    </dgm:pt>
    <dgm:pt modelId="{853E3950-7AEC-43F4-9626-D373B19A8200}" type="parTrans" cxnId="{27CBB162-291E-4301-AFB9-7AF7E2384B8E}">
      <dgm:prSet/>
      <dgm:spPr/>
      <dgm:t>
        <a:bodyPr/>
        <a:lstStyle/>
        <a:p>
          <a:endParaRPr lang="en-US"/>
        </a:p>
      </dgm:t>
    </dgm:pt>
    <dgm:pt modelId="{5BB2019A-051F-4006-BA45-F0FD48934060}" type="sibTrans" cxnId="{27CBB162-291E-4301-AFB9-7AF7E2384B8E}">
      <dgm:prSet/>
      <dgm:spPr/>
      <dgm:t>
        <a:bodyPr/>
        <a:lstStyle/>
        <a:p>
          <a:endParaRPr lang="en-US"/>
        </a:p>
      </dgm:t>
    </dgm:pt>
    <dgm:pt modelId="{71230374-10B4-4431-A7D7-88B2D005B6A6}">
      <dgm:prSet custT="1"/>
      <dgm:spPr/>
      <dgm:t>
        <a:bodyPr/>
        <a:lstStyle/>
        <a:p>
          <a:r>
            <a:rPr lang="en-US" sz="2800" dirty="0"/>
            <a:t>Build a Culture of Recycling and Waste Reduction Through Education, Engagement, and Outreach</a:t>
          </a:r>
        </a:p>
      </dgm:t>
    </dgm:pt>
    <dgm:pt modelId="{87438973-AB36-4D20-AC67-230EA8610CC2}" type="parTrans" cxnId="{902570D9-73F2-4360-9522-A8166E93834C}">
      <dgm:prSet/>
      <dgm:spPr/>
      <dgm:t>
        <a:bodyPr/>
        <a:lstStyle/>
        <a:p>
          <a:endParaRPr lang="en-US"/>
        </a:p>
      </dgm:t>
    </dgm:pt>
    <dgm:pt modelId="{E50BFCF0-FF38-45AB-B9D3-9C04B96275FF}" type="sibTrans" cxnId="{902570D9-73F2-4360-9522-A8166E93834C}">
      <dgm:prSet/>
      <dgm:spPr/>
      <dgm:t>
        <a:bodyPr/>
        <a:lstStyle/>
        <a:p>
          <a:endParaRPr lang="en-US"/>
        </a:p>
      </dgm:t>
    </dgm:pt>
    <dgm:pt modelId="{708C8A28-4811-4CB1-8C9E-C07320792F25}">
      <dgm:prSet custT="1"/>
      <dgm:spPr/>
      <dgm:t>
        <a:bodyPr/>
        <a:lstStyle/>
        <a:p>
          <a:r>
            <a:rPr lang="en-US" sz="3200" dirty="0"/>
            <a:t>3</a:t>
          </a:r>
        </a:p>
      </dgm:t>
    </dgm:pt>
    <dgm:pt modelId="{08CB06EF-ED43-40C3-8172-1A8361977886}" type="parTrans" cxnId="{A52EC574-0786-4445-B1F5-688FB265752E}">
      <dgm:prSet/>
      <dgm:spPr/>
      <dgm:t>
        <a:bodyPr/>
        <a:lstStyle/>
        <a:p>
          <a:endParaRPr lang="en-US"/>
        </a:p>
      </dgm:t>
    </dgm:pt>
    <dgm:pt modelId="{8CE32180-5B1E-4BDE-A99C-08B491AB78D8}" type="sibTrans" cxnId="{A52EC574-0786-4445-B1F5-688FB265752E}">
      <dgm:prSet/>
      <dgm:spPr/>
      <dgm:t>
        <a:bodyPr/>
        <a:lstStyle/>
        <a:p>
          <a:endParaRPr lang="en-US"/>
        </a:p>
      </dgm:t>
    </dgm:pt>
    <dgm:pt modelId="{CA9A3D77-B9C9-4BFA-8E14-2F45040F9A0A}">
      <dgm:prSet custT="1"/>
      <dgm:spPr/>
      <dgm:t>
        <a:bodyPr/>
        <a:lstStyle/>
        <a:p>
          <a:r>
            <a:rPr lang="en-US" sz="2800" dirty="0"/>
            <a:t>Expand and Improve Recycling Infrastructure and Access</a:t>
          </a:r>
        </a:p>
      </dgm:t>
    </dgm:pt>
    <dgm:pt modelId="{FDEE1F1A-8D0C-4BE2-8C4A-10FE55465E0F}" type="parTrans" cxnId="{063DB743-24DD-4BCA-940C-F6FDA63DA44A}">
      <dgm:prSet/>
      <dgm:spPr/>
      <dgm:t>
        <a:bodyPr/>
        <a:lstStyle/>
        <a:p>
          <a:endParaRPr lang="en-US"/>
        </a:p>
      </dgm:t>
    </dgm:pt>
    <dgm:pt modelId="{D432668B-6181-4BBC-900E-EB3F86F5B69A}" type="sibTrans" cxnId="{063DB743-24DD-4BCA-940C-F6FDA63DA44A}">
      <dgm:prSet/>
      <dgm:spPr/>
      <dgm:t>
        <a:bodyPr/>
        <a:lstStyle/>
        <a:p>
          <a:endParaRPr lang="en-US"/>
        </a:p>
      </dgm:t>
    </dgm:pt>
    <dgm:pt modelId="{D7C3C3E2-55DB-4950-BB5F-71827D20FED4}">
      <dgm:prSet custT="1"/>
      <dgm:spPr/>
      <dgm:t>
        <a:bodyPr/>
        <a:lstStyle/>
        <a:p>
          <a:r>
            <a:rPr lang="en-US" sz="3200" dirty="0"/>
            <a:t>4</a:t>
          </a:r>
        </a:p>
      </dgm:t>
    </dgm:pt>
    <dgm:pt modelId="{2DF4CBD9-91F4-4668-BD22-9F2D723E01BF}" type="parTrans" cxnId="{106D41EB-5CBB-4C6E-BD00-2861CD4A6305}">
      <dgm:prSet/>
      <dgm:spPr/>
      <dgm:t>
        <a:bodyPr/>
        <a:lstStyle/>
        <a:p>
          <a:endParaRPr lang="en-US"/>
        </a:p>
      </dgm:t>
    </dgm:pt>
    <dgm:pt modelId="{F37E0679-E7D8-4D66-B17D-B0F323DC4466}" type="sibTrans" cxnId="{106D41EB-5CBB-4C6E-BD00-2861CD4A6305}">
      <dgm:prSet/>
      <dgm:spPr/>
      <dgm:t>
        <a:bodyPr/>
        <a:lstStyle/>
        <a:p>
          <a:endParaRPr lang="en-US"/>
        </a:p>
      </dgm:t>
    </dgm:pt>
    <dgm:pt modelId="{8D59710B-DBFA-4B25-B6A8-439BE8DF97F9}">
      <dgm:prSet custT="1"/>
      <dgm:spPr/>
      <dgm:t>
        <a:bodyPr/>
        <a:lstStyle/>
        <a:p>
          <a:r>
            <a:rPr lang="en-US" sz="2800" dirty="0"/>
            <a:t>Implement Policies and Funding Mechanisms to Support Recycling</a:t>
          </a:r>
        </a:p>
      </dgm:t>
    </dgm:pt>
    <dgm:pt modelId="{1B592454-369D-4798-9658-5D0896043F6B}" type="parTrans" cxnId="{8F61B9F6-4552-45E7-A5E9-A138EE849B9B}">
      <dgm:prSet/>
      <dgm:spPr/>
      <dgm:t>
        <a:bodyPr/>
        <a:lstStyle/>
        <a:p>
          <a:endParaRPr lang="en-US"/>
        </a:p>
      </dgm:t>
    </dgm:pt>
    <dgm:pt modelId="{56769A8B-781B-4717-9A4F-9E1F660ACF8C}" type="sibTrans" cxnId="{8F61B9F6-4552-45E7-A5E9-A138EE849B9B}">
      <dgm:prSet/>
      <dgm:spPr/>
      <dgm:t>
        <a:bodyPr/>
        <a:lstStyle/>
        <a:p>
          <a:endParaRPr lang="en-US"/>
        </a:p>
      </dgm:t>
    </dgm:pt>
    <dgm:pt modelId="{CCA5BADC-A20E-4E4A-AD97-B5E51940F7F6}" type="pres">
      <dgm:prSet presAssocID="{B709A3EC-F60F-4BD5-A86F-8E10F7F4C861}" presName="Name0" presStyleCnt="0">
        <dgm:presLayoutVars>
          <dgm:dir/>
          <dgm:animLvl val="lvl"/>
          <dgm:resizeHandles val="exact"/>
        </dgm:presLayoutVars>
      </dgm:prSet>
      <dgm:spPr/>
    </dgm:pt>
    <dgm:pt modelId="{4061F07C-0E26-48AA-B28D-8B5E2845BC86}" type="pres">
      <dgm:prSet presAssocID="{B3739E2F-7683-4B60-9156-AC958E31590E}" presName="linNode" presStyleCnt="0"/>
      <dgm:spPr/>
    </dgm:pt>
    <dgm:pt modelId="{7F8620E2-B48A-4A57-BFFC-210608C185B6}" type="pres">
      <dgm:prSet presAssocID="{B3739E2F-7683-4B60-9156-AC958E31590E}" presName="parentText" presStyleLbl="solidFgAcc1" presStyleIdx="0" presStyleCnt="4">
        <dgm:presLayoutVars>
          <dgm:chMax val="1"/>
          <dgm:bulletEnabled/>
        </dgm:presLayoutVars>
      </dgm:prSet>
      <dgm:spPr/>
    </dgm:pt>
    <dgm:pt modelId="{BC8CCB5E-5F95-4EE3-A2EF-42C75068AA25}" type="pres">
      <dgm:prSet presAssocID="{B3739E2F-7683-4B60-9156-AC958E31590E}" presName="descendantText" presStyleLbl="alignNode1" presStyleIdx="0" presStyleCnt="4">
        <dgm:presLayoutVars>
          <dgm:bulletEnabled/>
        </dgm:presLayoutVars>
      </dgm:prSet>
      <dgm:spPr/>
    </dgm:pt>
    <dgm:pt modelId="{1337585D-EF2D-4759-B6E2-BEA383892C76}" type="pres">
      <dgm:prSet presAssocID="{60B8B676-0897-4FCA-B708-826008210B06}" presName="sp" presStyleCnt="0"/>
      <dgm:spPr/>
    </dgm:pt>
    <dgm:pt modelId="{EA93839A-3D90-4D80-8F1A-2CC7F943A6B5}" type="pres">
      <dgm:prSet presAssocID="{0EAE90ED-367B-40C7-93EE-F60C2CE4E0E9}" presName="linNode" presStyleCnt="0"/>
      <dgm:spPr/>
    </dgm:pt>
    <dgm:pt modelId="{B56CC1ED-44A7-412C-B8DA-AF7B213385AF}" type="pres">
      <dgm:prSet presAssocID="{0EAE90ED-367B-40C7-93EE-F60C2CE4E0E9}" presName="parentText" presStyleLbl="solidFgAcc1" presStyleIdx="1" presStyleCnt="4">
        <dgm:presLayoutVars>
          <dgm:chMax val="1"/>
          <dgm:bulletEnabled/>
        </dgm:presLayoutVars>
      </dgm:prSet>
      <dgm:spPr/>
    </dgm:pt>
    <dgm:pt modelId="{8C8206E4-30EB-4224-99E8-F6B7C621F549}" type="pres">
      <dgm:prSet presAssocID="{0EAE90ED-367B-40C7-93EE-F60C2CE4E0E9}" presName="descendantText" presStyleLbl="alignNode1" presStyleIdx="1" presStyleCnt="4">
        <dgm:presLayoutVars>
          <dgm:bulletEnabled/>
        </dgm:presLayoutVars>
      </dgm:prSet>
      <dgm:spPr/>
    </dgm:pt>
    <dgm:pt modelId="{B3447A1C-3E38-4167-887A-ECE777953D62}" type="pres">
      <dgm:prSet presAssocID="{5BB2019A-051F-4006-BA45-F0FD48934060}" presName="sp" presStyleCnt="0"/>
      <dgm:spPr/>
    </dgm:pt>
    <dgm:pt modelId="{5790C9AE-35F2-4CA7-94C3-8E716AFF6B28}" type="pres">
      <dgm:prSet presAssocID="{708C8A28-4811-4CB1-8C9E-C07320792F25}" presName="linNode" presStyleCnt="0"/>
      <dgm:spPr/>
    </dgm:pt>
    <dgm:pt modelId="{92E9C31B-A557-4CDF-AA24-97285879A66C}" type="pres">
      <dgm:prSet presAssocID="{708C8A28-4811-4CB1-8C9E-C07320792F25}" presName="parentText" presStyleLbl="solidFgAcc1" presStyleIdx="2" presStyleCnt="4">
        <dgm:presLayoutVars>
          <dgm:chMax val="1"/>
          <dgm:bulletEnabled/>
        </dgm:presLayoutVars>
      </dgm:prSet>
      <dgm:spPr/>
    </dgm:pt>
    <dgm:pt modelId="{D1DD13F3-56F8-4AF7-B313-333FB8447521}" type="pres">
      <dgm:prSet presAssocID="{708C8A28-4811-4CB1-8C9E-C07320792F25}" presName="descendantText" presStyleLbl="alignNode1" presStyleIdx="2" presStyleCnt="4">
        <dgm:presLayoutVars>
          <dgm:bulletEnabled/>
        </dgm:presLayoutVars>
      </dgm:prSet>
      <dgm:spPr/>
    </dgm:pt>
    <dgm:pt modelId="{2A28B93D-D241-4B4D-834E-EB21DD867E4A}" type="pres">
      <dgm:prSet presAssocID="{8CE32180-5B1E-4BDE-A99C-08B491AB78D8}" presName="sp" presStyleCnt="0"/>
      <dgm:spPr/>
    </dgm:pt>
    <dgm:pt modelId="{996258C1-879D-40E0-8A21-7D1678509732}" type="pres">
      <dgm:prSet presAssocID="{D7C3C3E2-55DB-4950-BB5F-71827D20FED4}" presName="linNode" presStyleCnt="0"/>
      <dgm:spPr/>
    </dgm:pt>
    <dgm:pt modelId="{CCE262CE-94C5-496A-BA46-73D184357FE5}" type="pres">
      <dgm:prSet presAssocID="{D7C3C3E2-55DB-4950-BB5F-71827D20FED4}" presName="parentText" presStyleLbl="solidFgAcc1" presStyleIdx="3" presStyleCnt="4">
        <dgm:presLayoutVars>
          <dgm:chMax val="1"/>
          <dgm:bulletEnabled/>
        </dgm:presLayoutVars>
      </dgm:prSet>
      <dgm:spPr/>
    </dgm:pt>
    <dgm:pt modelId="{C4F7B874-AF0F-4671-AF5B-A7FD146C09DE}" type="pres">
      <dgm:prSet presAssocID="{D7C3C3E2-55DB-4950-BB5F-71827D20FED4}" presName="descendantText" presStyleLbl="alignNode1" presStyleIdx="3" presStyleCnt="4">
        <dgm:presLayoutVars>
          <dgm:bulletEnabled/>
        </dgm:presLayoutVars>
      </dgm:prSet>
      <dgm:spPr/>
    </dgm:pt>
  </dgm:ptLst>
  <dgm:cxnLst>
    <dgm:cxn modelId="{E201B223-CE0E-41A2-8319-29FD9FD10264}" type="presOf" srcId="{B3739E2F-7683-4B60-9156-AC958E31590E}" destId="{7F8620E2-B48A-4A57-BFFC-210608C185B6}" srcOrd="0" destOrd="0" presId="urn:microsoft.com/office/officeart/2016/7/layout/VerticalHollowActionList"/>
    <dgm:cxn modelId="{7EDA395B-5582-445A-AFB2-69F8B75C47CB}" type="presOf" srcId="{8D59710B-DBFA-4B25-B6A8-439BE8DF97F9}" destId="{C4F7B874-AF0F-4671-AF5B-A7FD146C09DE}" srcOrd="0" destOrd="0" presId="urn:microsoft.com/office/officeart/2016/7/layout/VerticalHollowActionList"/>
    <dgm:cxn modelId="{27CBB162-291E-4301-AFB9-7AF7E2384B8E}" srcId="{B709A3EC-F60F-4BD5-A86F-8E10F7F4C861}" destId="{0EAE90ED-367B-40C7-93EE-F60C2CE4E0E9}" srcOrd="1" destOrd="0" parTransId="{853E3950-7AEC-43F4-9626-D373B19A8200}" sibTransId="{5BB2019A-051F-4006-BA45-F0FD48934060}"/>
    <dgm:cxn modelId="{063DB743-24DD-4BCA-940C-F6FDA63DA44A}" srcId="{708C8A28-4811-4CB1-8C9E-C07320792F25}" destId="{CA9A3D77-B9C9-4BFA-8E14-2F45040F9A0A}" srcOrd="0" destOrd="0" parTransId="{FDEE1F1A-8D0C-4BE2-8C4A-10FE55465E0F}" sibTransId="{D432668B-6181-4BBC-900E-EB3F86F5B69A}"/>
    <dgm:cxn modelId="{F8ABD76F-F899-4F5F-B858-8A62D25D15BF}" type="presOf" srcId="{0EAE90ED-367B-40C7-93EE-F60C2CE4E0E9}" destId="{B56CC1ED-44A7-412C-B8DA-AF7B213385AF}" srcOrd="0" destOrd="0" presId="urn:microsoft.com/office/officeart/2016/7/layout/VerticalHollowActionList"/>
    <dgm:cxn modelId="{A52EC574-0786-4445-B1F5-688FB265752E}" srcId="{B709A3EC-F60F-4BD5-A86F-8E10F7F4C861}" destId="{708C8A28-4811-4CB1-8C9E-C07320792F25}" srcOrd="2" destOrd="0" parTransId="{08CB06EF-ED43-40C3-8172-1A8361977886}" sibTransId="{8CE32180-5B1E-4BDE-A99C-08B491AB78D8}"/>
    <dgm:cxn modelId="{5AD2EC78-1726-4676-BE08-124B367059DD}" srcId="{B709A3EC-F60F-4BD5-A86F-8E10F7F4C861}" destId="{B3739E2F-7683-4B60-9156-AC958E31590E}" srcOrd="0" destOrd="0" parTransId="{35DD1154-2800-4573-9F3E-F1EFC37B63DD}" sibTransId="{60B8B676-0897-4FCA-B708-826008210B06}"/>
    <dgm:cxn modelId="{47DC3883-1135-4082-8DC4-7717694D4B3E}" type="presOf" srcId="{D7C3C3E2-55DB-4950-BB5F-71827D20FED4}" destId="{CCE262CE-94C5-496A-BA46-73D184357FE5}" srcOrd="0" destOrd="0" presId="urn:microsoft.com/office/officeart/2016/7/layout/VerticalHollowActionList"/>
    <dgm:cxn modelId="{C898A18A-35DE-4A9B-832B-D2E52F679C8D}" type="presOf" srcId="{B709A3EC-F60F-4BD5-A86F-8E10F7F4C861}" destId="{CCA5BADC-A20E-4E4A-AD97-B5E51940F7F6}" srcOrd="0" destOrd="0" presId="urn:microsoft.com/office/officeart/2016/7/layout/VerticalHollowActionList"/>
    <dgm:cxn modelId="{E1F22A90-5442-4111-8893-C402F3F04F32}" type="presOf" srcId="{71230374-10B4-4431-A7D7-88B2D005B6A6}" destId="{8C8206E4-30EB-4224-99E8-F6B7C621F549}" srcOrd="0" destOrd="0" presId="urn:microsoft.com/office/officeart/2016/7/layout/VerticalHollowActionList"/>
    <dgm:cxn modelId="{03971294-E073-4E0F-8381-D1C22DF278CA}" type="presOf" srcId="{AA04B113-7816-47CA-9742-41057CD74218}" destId="{BC8CCB5E-5F95-4EE3-A2EF-42C75068AA25}" srcOrd="0" destOrd="0" presId="urn:microsoft.com/office/officeart/2016/7/layout/VerticalHollowActionList"/>
    <dgm:cxn modelId="{882CE3A8-0569-4BE4-99A6-74AB553412CD}" type="presOf" srcId="{CA9A3D77-B9C9-4BFA-8E14-2F45040F9A0A}" destId="{D1DD13F3-56F8-4AF7-B313-333FB8447521}" srcOrd="0" destOrd="0" presId="urn:microsoft.com/office/officeart/2016/7/layout/VerticalHollowActionList"/>
    <dgm:cxn modelId="{4701DDB0-037C-4A6A-A20D-CA75BA9BDCF7}" srcId="{B3739E2F-7683-4B60-9156-AC958E31590E}" destId="{AA04B113-7816-47CA-9742-41057CD74218}" srcOrd="0" destOrd="0" parTransId="{09DF3696-B2AB-41B4-8E7F-C3CC3B89D270}" sibTransId="{00AAC292-6D76-4F22-8382-524BC0FBAAEF}"/>
    <dgm:cxn modelId="{902570D9-73F2-4360-9522-A8166E93834C}" srcId="{0EAE90ED-367B-40C7-93EE-F60C2CE4E0E9}" destId="{71230374-10B4-4431-A7D7-88B2D005B6A6}" srcOrd="0" destOrd="0" parTransId="{87438973-AB36-4D20-AC67-230EA8610CC2}" sibTransId="{E50BFCF0-FF38-45AB-B9D3-9C04B96275FF}"/>
    <dgm:cxn modelId="{8ED1CEE3-D0FD-4D9A-801F-BD51B2C2A224}" type="presOf" srcId="{708C8A28-4811-4CB1-8C9E-C07320792F25}" destId="{92E9C31B-A557-4CDF-AA24-97285879A66C}" srcOrd="0" destOrd="0" presId="urn:microsoft.com/office/officeart/2016/7/layout/VerticalHollowActionList"/>
    <dgm:cxn modelId="{106D41EB-5CBB-4C6E-BD00-2861CD4A6305}" srcId="{B709A3EC-F60F-4BD5-A86F-8E10F7F4C861}" destId="{D7C3C3E2-55DB-4950-BB5F-71827D20FED4}" srcOrd="3" destOrd="0" parTransId="{2DF4CBD9-91F4-4668-BD22-9F2D723E01BF}" sibTransId="{F37E0679-E7D8-4D66-B17D-B0F323DC4466}"/>
    <dgm:cxn modelId="{8F61B9F6-4552-45E7-A5E9-A138EE849B9B}" srcId="{D7C3C3E2-55DB-4950-BB5F-71827D20FED4}" destId="{8D59710B-DBFA-4B25-B6A8-439BE8DF97F9}" srcOrd="0" destOrd="0" parTransId="{1B592454-369D-4798-9658-5D0896043F6B}" sibTransId="{56769A8B-781B-4717-9A4F-9E1F660ACF8C}"/>
    <dgm:cxn modelId="{B9789E1A-03BA-4391-847B-D361B00A98F0}" type="presParOf" srcId="{CCA5BADC-A20E-4E4A-AD97-B5E51940F7F6}" destId="{4061F07C-0E26-48AA-B28D-8B5E2845BC86}" srcOrd="0" destOrd="0" presId="urn:microsoft.com/office/officeart/2016/7/layout/VerticalHollowActionList"/>
    <dgm:cxn modelId="{AF24E7BF-79FD-4A22-A1D9-7AE241F7C2E2}" type="presParOf" srcId="{4061F07C-0E26-48AA-B28D-8B5E2845BC86}" destId="{7F8620E2-B48A-4A57-BFFC-210608C185B6}" srcOrd="0" destOrd="0" presId="urn:microsoft.com/office/officeart/2016/7/layout/VerticalHollowActionList"/>
    <dgm:cxn modelId="{4C18CF95-437B-43CF-B47B-7574FF81CB1A}" type="presParOf" srcId="{4061F07C-0E26-48AA-B28D-8B5E2845BC86}" destId="{BC8CCB5E-5F95-4EE3-A2EF-42C75068AA25}" srcOrd="1" destOrd="0" presId="urn:microsoft.com/office/officeart/2016/7/layout/VerticalHollowActionList"/>
    <dgm:cxn modelId="{27DF188B-6BFE-4F82-AB4A-3DEFE840F149}" type="presParOf" srcId="{CCA5BADC-A20E-4E4A-AD97-B5E51940F7F6}" destId="{1337585D-EF2D-4759-B6E2-BEA383892C76}" srcOrd="1" destOrd="0" presId="urn:microsoft.com/office/officeart/2016/7/layout/VerticalHollowActionList"/>
    <dgm:cxn modelId="{B31DED77-E550-4BF1-BE86-0E54490D6148}" type="presParOf" srcId="{CCA5BADC-A20E-4E4A-AD97-B5E51940F7F6}" destId="{EA93839A-3D90-4D80-8F1A-2CC7F943A6B5}" srcOrd="2" destOrd="0" presId="urn:microsoft.com/office/officeart/2016/7/layout/VerticalHollowActionList"/>
    <dgm:cxn modelId="{71BD3F57-DD8E-4B8F-86EF-66160C827545}" type="presParOf" srcId="{EA93839A-3D90-4D80-8F1A-2CC7F943A6B5}" destId="{B56CC1ED-44A7-412C-B8DA-AF7B213385AF}" srcOrd="0" destOrd="0" presId="urn:microsoft.com/office/officeart/2016/7/layout/VerticalHollowActionList"/>
    <dgm:cxn modelId="{88EF26DD-C5F6-4720-AB8C-4410E0C0F160}" type="presParOf" srcId="{EA93839A-3D90-4D80-8F1A-2CC7F943A6B5}" destId="{8C8206E4-30EB-4224-99E8-F6B7C621F549}" srcOrd="1" destOrd="0" presId="urn:microsoft.com/office/officeart/2016/7/layout/VerticalHollowActionList"/>
    <dgm:cxn modelId="{CAB88806-963F-4F88-9086-80429188B0BE}" type="presParOf" srcId="{CCA5BADC-A20E-4E4A-AD97-B5E51940F7F6}" destId="{B3447A1C-3E38-4167-887A-ECE777953D62}" srcOrd="3" destOrd="0" presId="urn:microsoft.com/office/officeart/2016/7/layout/VerticalHollowActionList"/>
    <dgm:cxn modelId="{F0E4A557-3A4A-4331-83EF-243E73B2B59E}" type="presParOf" srcId="{CCA5BADC-A20E-4E4A-AD97-B5E51940F7F6}" destId="{5790C9AE-35F2-4CA7-94C3-8E716AFF6B28}" srcOrd="4" destOrd="0" presId="urn:microsoft.com/office/officeart/2016/7/layout/VerticalHollowActionList"/>
    <dgm:cxn modelId="{31D24606-9B5C-44AC-830C-A0F50EB1A230}" type="presParOf" srcId="{5790C9AE-35F2-4CA7-94C3-8E716AFF6B28}" destId="{92E9C31B-A557-4CDF-AA24-97285879A66C}" srcOrd="0" destOrd="0" presId="urn:microsoft.com/office/officeart/2016/7/layout/VerticalHollowActionList"/>
    <dgm:cxn modelId="{9B243331-6E0C-4847-990E-8CBB4FDFC9A9}" type="presParOf" srcId="{5790C9AE-35F2-4CA7-94C3-8E716AFF6B28}" destId="{D1DD13F3-56F8-4AF7-B313-333FB8447521}" srcOrd="1" destOrd="0" presId="urn:microsoft.com/office/officeart/2016/7/layout/VerticalHollowActionList"/>
    <dgm:cxn modelId="{0FBDF0D0-7AA5-4E38-8562-A18E5E120632}" type="presParOf" srcId="{CCA5BADC-A20E-4E4A-AD97-B5E51940F7F6}" destId="{2A28B93D-D241-4B4D-834E-EB21DD867E4A}" srcOrd="5" destOrd="0" presId="urn:microsoft.com/office/officeart/2016/7/layout/VerticalHollowActionList"/>
    <dgm:cxn modelId="{D009F7D3-B3EC-40BA-9677-A6CCDE13A7B7}" type="presParOf" srcId="{CCA5BADC-A20E-4E4A-AD97-B5E51940F7F6}" destId="{996258C1-879D-40E0-8A21-7D1678509732}" srcOrd="6" destOrd="0" presId="urn:microsoft.com/office/officeart/2016/7/layout/VerticalHollowActionList"/>
    <dgm:cxn modelId="{D5D85D44-2623-4F45-A529-30EF8CEA0051}" type="presParOf" srcId="{996258C1-879D-40E0-8A21-7D1678509732}" destId="{CCE262CE-94C5-496A-BA46-73D184357FE5}" srcOrd="0" destOrd="0" presId="urn:microsoft.com/office/officeart/2016/7/layout/VerticalHollowActionList"/>
    <dgm:cxn modelId="{27803AE2-A9DF-436D-9E1C-34F426B9C007}" type="presParOf" srcId="{996258C1-879D-40E0-8A21-7D1678509732}" destId="{C4F7B874-AF0F-4671-AF5B-A7FD146C09DE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CEC710-5A63-400F-B38F-9DD3698658EB}">
      <dsp:nvSpPr>
        <dsp:cNvPr id="0" name=""/>
        <dsp:cNvSpPr/>
      </dsp:nvSpPr>
      <dsp:spPr>
        <a:xfrm>
          <a:off x="0" y="693450"/>
          <a:ext cx="7699248" cy="47473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/>
            <a:t>Education – First Monday 3-4pm</a:t>
          </a:r>
        </a:p>
      </dsp:txBody>
      <dsp:txXfrm>
        <a:off x="23175" y="716625"/>
        <a:ext cx="7652898" cy="428384"/>
      </dsp:txXfrm>
    </dsp:sp>
    <dsp:sp modelId="{74EBD5F1-2250-4E49-A210-9464010F52EB}">
      <dsp:nvSpPr>
        <dsp:cNvPr id="0" name=""/>
        <dsp:cNvSpPr/>
      </dsp:nvSpPr>
      <dsp:spPr>
        <a:xfrm>
          <a:off x="0" y="1168184"/>
          <a:ext cx="7699248" cy="407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451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b="0" kern="1200" dirty="0"/>
            <a:t>Monday November 3: 3-4pm</a:t>
          </a:r>
        </a:p>
      </dsp:txBody>
      <dsp:txXfrm>
        <a:off x="0" y="1168184"/>
        <a:ext cx="7699248" cy="407076"/>
      </dsp:txXfrm>
    </dsp:sp>
    <dsp:sp modelId="{CEC9A23B-331D-4593-BA19-74E4C1A6498F}">
      <dsp:nvSpPr>
        <dsp:cNvPr id="0" name=""/>
        <dsp:cNvSpPr/>
      </dsp:nvSpPr>
      <dsp:spPr>
        <a:xfrm>
          <a:off x="0" y="1575261"/>
          <a:ext cx="7699248" cy="358612"/>
        </a:xfrm>
        <a:prstGeom prst="roundRect">
          <a:avLst/>
        </a:prstGeom>
        <a:gradFill rotWithShape="0">
          <a:gsLst>
            <a:gs pos="0">
              <a:schemeClr val="accent2">
                <a:hueOff val="1610903"/>
                <a:satOff val="-4623"/>
                <a:lumOff val="-7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610903"/>
                <a:satOff val="-4623"/>
                <a:lumOff val="-7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610903"/>
                <a:satOff val="-4623"/>
                <a:lumOff val="-7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/>
            <a:t>Cass County – Second Monday 11-12pm</a:t>
          </a:r>
        </a:p>
      </dsp:txBody>
      <dsp:txXfrm>
        <a:off x="17506" y="1592767"/>
        <a:ext cx="7664236" cy="323600"/>
      </dsp:txXfrm>
    </dsp:sp>
    <dsp:sp modelId="{9D66B577-4D96-48CA-9EA1-8BC930FF5F51}">
      <dsp:nvSpPr>
        <dsp:cNvPr id="0" name=""/>
        <dsp:cNvSpPr/>
      </dsp:nvSpPr>
      <dsp:spPr>
        <a:xfrm>
          <a:off x="0" y="1933873"/>
          <a:ext cx="7699248" cy="407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451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b="0" kern="1200" dirty="0"/>
            <a:t>Monday November 10: 11-12pm</a:t>
          </a:r>
        </a:p>
      </dsp:txBody>
      <dsp:txXfrm>
        <a:off x="0" y="1933873"/>
        <a:ext cx="7699248" cy="407076"/>
      </dsp:txXfrm>
    </dsp:sp>
    <dsp:sp modelId="{E68A0E5C-3A04-4380-9483-02228EB28A8A}">
      <dsp:nvSpPr>
        <dsp:cNvPr id="0" name=""/>
        <dsp:cNvSpPr/>
      </dsp:nvSpPr>
      <dsp:spPr>
        <a:xfrm>
          <a:off x="0" y="2340949"/>
          <a:ext cx="7699248" cy="448437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/>
            <a:t>Van Buren County – Second Wednesday 9-10am</a:t>
          </a:r>
        </a:p>
      </dsp:txBody>
      <dsp:txXfrm>
        <a:off x="21891" y="2362840"/>
        <a:ext cx="7655466" cy="404655"/>
      </dsp:txXfrm>
    </dsp:sp>
    <dsp:sp modelId="{DF8B336F-CB41-42F5-A598-B556B58631A9}">
      <dsp:nvSpPr>
        <dsp:cNvPr id="0" name=""/>
        <dsp:cNvSpPr/>
      </dsp:nvSpPr>
      <dsp:spPr>
        <a:xfrm>
          <a:off x="0" y="2789387"/>
          <a:ext cx="7699248" cy="407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451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b="0" kern="1200" dirty="0"/>
            <a:t>Wednesday November 12: 9-10am</a:t>
          </a:r>
        </a:p>
      </dsp:txBody>
      <dsp:txXfrm>
        <a:off x="0" y="2789387"/>
        <a:ext cx="7699248" cy="407076"/>
      </dsp:txXfrm>
    </dsp:sp>
    <dsp:sp modelId="{89749FCB-87AF-4DE4-83BF-64FC5272937F}">
      <dsp:nvSpPr>
        <dsp:cNvPr id="0" name=""/>
        <dsp:cNvSpPr/>
      </dsp:nvSpPr>
      <dsp:spPr>
        <a:xfrm>
          <a:off x="0" y="3196463"/>
          <a:ext cx="7699248" cy="474307"/>
        </a:xfrm>
        <a:prstGeom prst="roundRect">
          <a:avLst/>
        </a:prstGeom>
        <a:gradFill rotWithShape="0">
          <a:gsLst>
            <a:gs pos="0">
              <a:schemeClr val="accent2">
                <a:hueOff val="4832710"/>
                <a:satOff val="-13870"/>
                <a:lumOff val="-22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832710"/>
                <a:satOff val="-13870"/>
                <a:lumOff val="-22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832710"/>
                <a:satOff val="-13870"/>
                <a:lumOff val="-22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/>
            <a:t>Berrien County – Second Wednesday 11-12pm</a:t>
          </a:r>
        </a:p>
      </dsp:txBody>
      <dsp:txXfrm>
        <a:off x="23154" y="3219617"/>
        <a:ext cx="7652940" cy="427999"/>
      </dsp:txXfrm>
    </dsp:sp>
    <dsp:sp modelId="{7BAD9299-4209-42AD-8A92-4F87F2F862A6}">
      <dsp:nvSpPr>
        <dsp:cNvPr id="0" name=""/>
        <dsp:cNvSpPr/>
      </dsp:nvSpPr>
      <dsp:spPr>
        <a:xfrm>
          <a:off x="0" y="3670771"/>
          <a:ext cx="7699248" cy="407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451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b="0" kern="1200" dirty="0"/>
            <a:t>Wednesday November 12: 11-12pm</a:t>
          </a:r>
        </a:p>
      </dsp:txBody>
      <dsp:txXfrm>
        <a:off x="0" y="3670771"/>
        <a:ext cx="7699248" cy="407076"/>
      </dsp:txXfrm>
    </dsp:sp>
    <dsp:sp modelId="{9D5D1FB2-F06B-4BC4-AC45-CA9A37D0F74E}">
      <dsp:nvSpPr>
        <dsp:cNvPr id="0" name=""/>
        <dsp:cNvSpPr/>
      </dsp:nvSpPr>
      <dsp:spPr>
        <a:xfrm>
          <a:off x="0" y="4077847"/>
          <a:ext cx="7699248" cy="358612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/>
            <a:t>Policy – Third Thursday 12-1pm</a:t>
          </a:r>
        </a:p>
      </dsp:txBody>
      <dsp:txXfrm>
        <a:off x="17506" y="4095353"/>
        <a:ext cx="7664236" cy="323600"/>
      </dsp:txXfrm>
    </dsp:sp>
    <dsp:sp modelId="{F29B819E-72A5-4331-A958-B8B81A8807A7}">
      <dsp:nvSpPr>
        <dsp:cNvPr id="0" name=""/>
        <dsp:cNvSpPr/>
      </dsp:nvSpPr>
      <dsp:spPr>
        <a:xfrm>
          <a:off x="0" y="4436460"/>
          <a:ext cx="7699248" cy="407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451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b="0" kern="1200" dirty="0"/>
            <a:t>Thursday November 20: 12-1pm</a:t>
          </a:r>
        </a:p>
      </dsp:txBody>
      <dsp:txXfrm>
        <a:off x="0" y="4436460"/>
        <a:ext cx="7699248" cy="4070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78E5E-6F90-4EB9-B886-A54EFBA76DB7}">
      <dsp:nvSpPr>
        <dsp:cNvPr id="0" name=""/>
        <dsp:cNvSpPr/>
      </dsp:nvSpPr>
      <dsp:spPr>
        <a:xfrm>
          <a:off x="0" y="359667"/>
          <a:ext cx="6666833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54076" rIns="51742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Amy Huser</a:t>
          </a:r>
        </a:p>
      </dsp:txBody>
      <dsp:txXfrm>
        <a:off x="0" y="359667"/>
        <a:ext cx="6666833" cy="722925"/>
      </dsp:txXfrm>
    </dsp:sp>
    <dsp:sp modelId="{00D1A65A-81EC-49A4-83DA-664263DC51B0}">
      <dsp:nvSpPr>
        <dsp:cNvPr id="0" name=""/>
        <dsp:cNvSpPr/>
      </dsp:nvSpPr>
      <dsp:spPr>
        <a:xfrm>
          <a:off x="333341" y="108747"/>
          <a:ext cx="4666783" cy="501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Education</a:t>
          </a:r>
        </a:p>
      </dsp:txBody>
      <dsp:txXfrm>
        <a:off x="357839" y="133245"/>
        <a:ext cx="4617787" cy="452844"/>
      </dsp:txXfrm>
    </dsp:sp>
    <dsp:sp modelId="{56BA4E87-C42A-48EC-9D8D-2AFF59BA1FD5}">
      <dsp:nvSpPr>
        <dsp:cNvPr id="0" name=""/>
        <dsp:cNvSpPr/>
      </dsp:nvSpPr>
      <dsp:spPr>
        <a:xfrm>
          <a:off x="0" y="1425312"/>
          <a:ext cx="6666833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54076" rIns="51742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John Egelhaaf</a:t>
          </a:r>
        </a:p>
      </dsp:txBody>
      <dsp:txXfrm>
        <a:off x="0" y="1425312"/>
        <a:ext cx="6666833" cy="722925"/>
      </dsp:txXfrm>
    </dsp:sp>
    <dsp:sp modelId="{406EEA1A-8261-407B-AB2A-59F4F84F8C5F}">
      <dsp:nvSpPr>
        <dsp:cNvPr id="0" name=""/>
        <dsp:cNvSpPr/>
      </dsp:nvSpPr>
      <dsp:spPr>
        <a:xfrm>
          <a:off x="333341" y="1174392"/>
          <a:ext cx="4666783" cy="501840"/>
        </a:xfrm>
        <a:prstGeom prst="roundRect">
          <a:avLst/>
        </a:prstGeom>
        <a:gradFill rotWithShape="0">
          <a:gsLst>
            <a:gs pos="0">
              <a:schemeClr val="accent2">
                <a:hueOff val="1610903"/>
                <a:satOff val="-4623"/>
                <a:lumOff val="-7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610903"/>
                <a:satOff val="-4623"/>
                <a:lumOff val="-7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610903"/>
                <a:satOff val="-4623"/>
                <a:lumOff val="-7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Cass County</a:t>
          </a:r>
        </a:p>
      </dsp:txBody>
      <dsp:txXfrm>
        <a:off x="357839" y="1198890"/>
        <a:ext cx="4617787" cy="452844"/>
      </dsp:txXfrm>
    </dsp:sp>
    <dsp:sp modelId="{C5339261-34F6-4463-B386-DEC164225492}">
      <dsp:nvSpPr>
        <dsp:cNvPr id="0" name=""/>
        <dsp:cNvSpPr/>
      </dsp:nvSpPr>
      <dsp:spPr>
        <a:xfrm>
          <a:off x="0" y="2490957"/>
          <a:ext cx="6666833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54076" rIns="51742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Kalli Marshall</a:t>
          </a:r>
        </a:p>
      </dsp:txBody>
      <dsp:txXfrm>
        <a:off x="0" y="2490957"/>
        <a:ext cx="6666833" cy="722925"/>
      </dsp:txXfrm>
    </dsp:sp>
    <dsp:sp modelId="{6EEA4CC6-87C1-425E-B278-414C44044D5B}">
      <dsp:nvSpPr>
        <dsp:cNvPr id="0" name=""/>
        <dsp:cNvSpPr/>
      </dsp:nvSpPr>
      <dsp:spPr>
        <a:xfrm>
          <a:off x="333341" y="2240037"/>
          <a:ext cx="4666783" cy="50184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Van Buren County</a:t>
          </a:r>
        </a:p>
      </dsp:txBody>
      <dsp:txXfrm>
        <a:off x="357839" y="2264535"/>
        <a:ext cx="4617787" cy="452844"/>
      </dsp:txXfrm>
    </dsp:sp>
    <dsp:sp modelId="{6580C240-1FD8-4D8B-B561-7A6DF90E14F0}">
      <dsp:nvSpPr>
        <dsp:cNvPr id="0" name=""/>
        <dsp:cNvSpPr/>
      </dsp:nvSpPr>
      <dsp:spPr>
        <a:xfrm>
          <a:off x="0" y="3556602"/>
          <a:ext cx="6666833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4832710"/>
              <a:satOff val="-13870"/>
              <a:lumOff val="-222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54076" rIns="51742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Adam Brent</a:t>
          </a:r>
        </a:p>
      </dsp:txBody>
      <dsp:txXfrm>
        <a:off x="0" y="3556602"/>
        <a:ext cx="6666833" cy="722925"/>
      </dsp:txXfrm>
    </dsp:sp>
    <dsp:sp modelId="{850A9B3A-CED6-4E12-BE86-83586A4A3EE9}">
      <dsp:nvSpPr>
        <dsp:cNvPr id="0" name=""/>
        <dsp:cNvSpPr/>
      </dsp:nvSpPr>
      <dsp:spPr>
        <a:xfrm>
          <a:off x="333341" y="3305682"/>
          <a:ext cx="4666783" cy="501840"/>
        </a:xfrm>
        <a:prstGeom prst="roundRect">
          <a:avLst/>
        </a:prstGeom>
        <a:gradFill rotWithShape="0">
          <a:gsLst>
            <a:gs pos="0">
              <a:schemeClr val="accent2">
                <a:hueOff val="4832710"/>
                <a:satOff val="-13870"/>
                <a:lumOff val="-22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832710"/>
                <a:satOff val="-13870"/>
                <a:lumOff val="-22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832710"/>
                <a:satOff val="-13870"/>
                <a:lumOff val="-22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Berrien County</a:t>
          </a:r>
        </a:p>
      </dsp:txBody>
      <dsp:txXfrm>
        <a:off x="357839" y="3330180"/>
        <a:ext cx="4617787" cy="452844"/>
      </dsp:txXfrm>
    </dsp:sp>
    <dsp:sp modelId="{47D5644E-CFE0-4F67-8FB2-68665C076948}">
      <dsp:nvSpPr>
        <dsp:cNvPr id="0" name=""/>
        <dsp:cNvSpPr/>
      </dsp:nvSpPr>
      <dsp:spPr>
        <a:xfrm>
          <a:off x="0" y="4622247"/>
          <a:ext cx="6666833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54076" rIns="51742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Roseann Marchetti</a:t>
          </a:r>
        </a:p>
      </dsp:txBody>
      <dsp:txXfrm>
        <a:off x="0" y="4622247"/>
        <a:ext cx="6666833" cy="722925"/>
      </dsp:txXfrm>
    </dsp:sp>
    <dsp:sp modelId="{15B9D8AB-17DB-40DE-9B36-07795DB2ACC0}">
      <dsp:nvSpPr>
        <dsp:cNvPr id="0" name=""/>
        <dsp:cNvSpPr/>
      </dsp:nvSpPr>
      <dsp:spPr>
        <a:xfrm>
          <a:off x="333341" y="4371327"/>
          <a:ext cx="4666783" cy="50184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Policy </a:t>
          </a:r>
        </a:p>
      </dsp:txBody>
      <dsp:txXfrm>
        <a:off x="357839" y="4395825"/>
        <a:ext cx="4617787" cy="45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1AE479-3969-4F10-98E6-8EA5F91631A0}">
      <dsp:nvSpPr>
        <dsp:cNvPr id="0" name=""/>
        <dsp:cNvSpPr/>
      </dsp:nvSpPr>
      <dsp:spPr>
        <a:xfrm>
          <a:off x="1323905" y="3792"/>
          <a:ext cx="1962563" cy="7703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Education</a:t>
          </a:r>
        </a:p>
      </dsp:txBody>
      <dsp:txXfrm>
        <a:off x="1346469" y="26356"/>
        <a:ext cx="1917435" cy="725259"/>
      </dsp:txXfrm>
    </dsp:sp>
    <dsp:sp modelId="{72264F17-35E0-4EFF-B402-4C2706973A49}">
      <dsp:nvSpPr>
        <dsp:cNvPr id="0" name=""/>
        <dsp:cNvSpPr/>
      </dsp:nvSpPr>
      <dsp:spPr>
        <a:xfrm>
          <a:off x="1520162" y="774180"/>
          <a:ext cx="196256" cy="1021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1877"/>
              </a:lnTo>
              <a:lnTo>
                <a:pt x="196256" y="1021877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39BC33-44A5-4B46-AAF9-11DC46BFFDFF}">
      <dsp:nvSpPr>
        <dsp:cNvPr id="0" name=""/>
        <dsp:cNvSpPr/>
      </dsp:nvSpPr>
      <dsp:spPr>
        <a:xfrm>
          <a:off x="1716418" y="966777"/>
          <a:ext cx="2204739" cy="16585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Education and outreach programming</a:t>
          </a:r>
        </a:p>
      </dsp:txBody>
      <dsp:txXfrm>
        <a:off x="1764996" y="1015355"/>
        <a:ext cx="2107583" cy="1561404"/>
      </dsp:txXfrm>
    </dsp:sp>
    <dsp:sp modelId="{E8BCE3B7-D40B-4248-B534-56AF619789FD}">
      <dsp:nvSpPr>
        <dsp:cNvPr id="0" name=""/>
        <dsp:cNvSpPr/>
      </dsp:nvSpPr>
      <dsp:spPr>
        <a:xfrm>
          <a:off x="1520162" y="774180"/>
          <a:ext cx="196256" cy="28730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3034"/>
              </a:lnTo>
              <a:lnTo>
                <a:pt x="196256" y="2873034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3984C5-FC3A-494E-91DB-09F662497270}">
      <dsp:nvSpPr>
        <dsp:cNvPr id="0" name=""/>
        <dsp:cNvSpPr/>
      </dsp:nvSpPr>
      <dsp:spPr>
        <a:xfrm>
          <a:off x="1716418" y="2817935"/>
          <a:ext cx="2204739" cy="16585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Educational opportunities </a:t>
          </a:r>
        </a:p>
      </dsp:txBody>
      <dsp:txXfrm>
        <a:off x="1764996" y="2866513"/>
        <a:ext cx="2107583" cy="1561404"/>
      </dsp:txXfrm>
    </dsp:sp>
    <dsp:sp modelId="{F94F247D-AAC2-42F7-870F-D7A3B2A97867}">
      <dsp:nvSpPr>
        <dsp:cNvPr id="0" name=""/>
        <dsp:cNvSpPr/>
      </dsp:nvSpPr>
      <dsp:spPr>
        <a:xfrm>
          <a:off x="3998196" y="3792"/>
          <a:ext cx="1540775" cy="7703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Policy</a:t>
          </a:r>
          <a:endParaRPr lang="en-US" sz="2500" kern="1200" dirty="0"/>
        </a:p>
      </dsp:txBody>
      <dsp:txXfrm>
        <a:off x="4020760" y="26356"/>
        <a:ext cx="1495647" cy="725259"/>
      </dsp:txXfrm>
    </dsp:sp>
    <dsp:sp modelId="{8FD948C8-24D3-4F2E-96D3-0990894C4BE6}">
      <dsp:nvSpPr>
        <dsp:cNvPr id="0" name=""/>
        <dsp:cNvSpPr/>
      </dsp:nvSpPr>
      <dsp:spPr>
        <a:xfrm>
          <a:off x="4152274" y="774180"/>
          <a:ext cx="154077" cy="5777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7790"/>
              </a:lnTo>
              <a:lnTo>
                <a:pt x="154077" y="57779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3D0D78-194A-41F4-926F-0E2B19E96750}">
      <dsp:nvSpPr>
        <dsp:cNvPr id="0" name=""/>
        <dsp:cNvSpPr/>
      </dsp:nvSpPr>
      <dsp:spPr>
        <a:xfrm>
          <a:off x="4306351" y="966777"/>
          <a:ext cx="2624138" cy="770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Siting</a:t>
          </a:r>
        </a:p>
      </dsp:txBody>
      <dsp:txXfrm>
        <a:off x="4328915" y="989341"/>
        <a:ext cx="2579010" cy="725259"/>
      </dsp:txXfrm>
    </dsp:sp>
    <dsp:sp modelId="{AE107764-4A45-46DE-AAEA-2ECC1841C646}">
      <dsp:nvSpPr>
        <dsp:cNvPr id="0" name=""/>
        <dsp:cNvSpPr/>
      </dsp:nvSpPr>
      <dsp:spPr>
        <a:xfrm>
          <a:off x="4152274" y="774180"/>
          <a:ext cx="154077" cy="15407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0775"/>
              </a:lnTo>
              <a:lnTo>
                <a:pt x="154077" y="154077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560A1-C0E5-443A-AEDA-2CB6C2BB217F}">
      <dsp:nvSpPr>
        <dsp:cNvPr id="0" name=""/>
        <dsp:cNvSpPr/>
      </dsp:nvSpPr>
      <dsp:spPr>
        <a:xfrm>
          <a:off x="4306351" y="1929762"/>
          <a:ext cx="2705454" cy="770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Funding mechanisms</a:t>
          </a:r>
        </a:p>
      </dsp:txBody>
      <dsp:txXfrm>
        <a:off x="4328915" y="1952326"/>
        <a:ext cx="2660326" cy="725259"/>
      </dsp:txXfrm>
    </dsp:sp>
    <dsp:sp modelId="{888CB16B-9334-44FD-9D92-A07E08BB1067}">
      <dsp:nvSpPr>
        <dsp:cNvPr id="0" name=""/>
        <dsp:cNvSpPr/>
      </dsp:nvSpPr>
      <dsp:spPr>
        <a:xfrm>
          <a:off x="4152274" y="774180"/>
          <a:ext cx="154077" cy="2503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3760"/>
              </a:lnTo>
              <a:lnTo>
                <a:pt x="154077" y="250376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DA08B-FCD3-406B-BEC5-D1A7261D6016}">
      <dsp:nvSpPr>
        <dsp:cNvPr id="0" name=""/>
        <dsp:cNvSpPr/>
      </dsp:nvSpPr>
      <dsp:spPr>
        <a:xfrm>
          <a:off x="4306351" y="2892747"/>
          <a:ext cx="2624138" cy="770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Enforcement mechanisms</a:t>
          </a:r>
        </a:p>
      </dsp:txBody>
      <dsp:txXfrm>
        <a:off x="4328915" y="2915311"/>
        <a:ext cx="2579010" cy="725259"/>
      </dsp:txXfrm>
    </dsp:sp>
    <dsp:sp modelId="{6108BE03-4D08-4CFE-AD5A-4ED26AEC2773}">
      <dsp:nvSpPr>
        <dsp:cNvPr id="0" name=""/>
        <dsp:cNvSpPr/>
      </dsp:nvSpPr>
      <dsp:spPr>
        <a:xfrm>
          <a:off x="4152274" y="774180"/>
          <a:ext cx="154077" cy="3466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66745"/>
              </a:lnTo>
              <a:lnTo>
                <a:pt x="154077" y="346674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63F0D3-DBE8-4894-86E5-E3A848CBD6D9}">
      <dsp:nvSpPr>
        <dsp:cNvPr id="0" name=""/>
        <dsp:cNvSpPr/>
      </dsp:nvSpPr>
      <dsp:spPr>
        <a:xfrm>
          <a:off x="4306351" y="3855732"/>
          <a:ext cx="2624138" cy="770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Ordinances</a:t>
          </a:r>
          <a:endParaRPr lang="en-US" sz="2300" kern="1200" dirty="0"/>
        </a:p>
      </dsp:txBody>
      <dsp:txXfrm>
        <a:off x="4328915" y="3878296"/>
        <a:ext cx="2579010" cy="725259"/>
      </dsp:txXfrm>
    </dsp:sp>
    <dsp:sp modelId="{27327C46-DC15-4DB4-95E1-8F952E83468B}">
      <dsp:nvSpPr>
        <dsp:cNvPr id="0" name=""/>
        <dsp:cNvSpPr/>
      </dsp:nvSpPr>
      <dsp:spPr>
        <a:xfrm>
          <a:off x="7088845" y="3792"/>
          <a:ext cx="1540775" cy="77038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County</a:t>
          </a:r>
        </a:p>
      </dsp:txBody>
      <dsp:txXfrm>
        <a:off x="7111409" y="26356"/>
        <a:ext cx="1495647" cy="725259"/>
      </dsp:txXfrm>
    </dsp:sp>
    <dsp:sp modelId="{2CA20E62-B30D-464F-8051-FA915DE8986C}">
      <dsp:nvSpPr>
        <dsp:cNvPr id="0" name=""/>
        <dsp:cNvSpPr/>
      </dsp:nvSpPr>
      <dsp:spPr>
        <a:xfrm>
          <a:off x="7242922" y="774180"/>
          <a:ext cx="154077" cy="5777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7790"/>
              </a:lnTo>
              <a:lnTo>
                <a:pt x="154077" y="57779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0FA864-F0ED-4154-B811-71ECE7C5AE25}">
      <dsp:nvSpPr>
        <dsp:cNvPr id="0" name=""/>
        <dsp:cNvSpPr/>
      </dsp:nvSpPr>
      <dsp:spPr>
        <a:xfrm>
          <a:off x="7397000" y="966777"/>
          <a:ext cx="2629845" cy="770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Additional goals</a:t>
          </a:r>
        </a:p>
      </dsp:txBody>
      <dsp:txXfrm>
        <a:off x="7419564" y="989341"/>
        <a:ext cx="2584717" cy="725259"/>
      </dsp:txXfrm>
    </dsp:sp>
    <dsp:sp modelId="{CB50C856-4715-4A19-8BD2-875F68F1AD64}">
      <dsp:nvSpPr>
        <dsp:cNvPr id="0" name=""/>
        <dsp:cNvSpPr/>
      </dsp:nvSpPr>
      <dsp:spPr>
        <a:xfrm>
          <a:off x="7242922" y="774180"/>
          <a:ext cx="154077" cy="15407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0775"/>
              </a:lnTo>
              <a:lnTo>
                <a:pt x="154077" y="154077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6C27-FAC1-4AB9-99B6-55367F874937}">
      <dsp:nvSpPr>
        <dsp:cNvPr id="0" name=""/>
        <dsp:cNvSpPr/>
      </dsp:nvSpPr>
      <dsp:spPr>
        <a:xfrm>
          <a:off x="7397000" y="1929762"/>
          <a:ext cx="2629845" cy="770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Implementation</a:t>
          </a:r>
        </a:p>
      </dsp:txBody>
      <dsp:txXfrm>
        <a:off x="7419564" y="1952326"/>
        <a:ext cx="2584717" cy="7252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8CCB5E-5F95-4EE3-A2EF-42C75068AA25}">
      <dsp:nvSpPr>
        <dsp:cNvPr id="0" name=""/>
        <dsp:cNvSpPr/>
      </dsp:nvSpPr>
      <dsp:spPr>
        <a:xfrm>
          <a:off x="2103120" y="2007"/>
          <a:ext cx="8412480" cy="104002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Divert Various Materials from the Landfill and Track Diversion Rates</a:t>
          </a:r>
        </a:p>
      </dsp:txBody>
      <dsp:txXfrm>
        <a:off x="2103120" y="2007"/>
        <a:ext cx="8412480" cy="1040029"/>
      </dsp:txXfrm>
    </dsp:sp>
    <dsp:sp modelId="{7F8620E2-B48A-4A57-BFFC-210608C185B6}">
      <dsp:nvSpPr>
        <dsp:cNvPr id="0" name=""/>
        <dsp:cNvSpPr/>
      </dsp:nvSpPr>
      <dsp:spPr>
        <a:xfrm>
          <a:off x="0" y="2007"/>
          <a:ext cx="2103120" cy="10400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1</a:t>
          </a:r>
        </a:p>
      </dsp:txBody>
      <dsp:txXfrm>
        <a:off x="0" y="2007"/>
        <a:ext cx="2103120" cy="1040029"/>
      </dsp:txXfrm>
    </dsp:sp>
    <dsp:sp modelId="{8C8206E4-30EB-4224-99E8-F6B7C621F549}">
      <dsp:nvSpPr>
        <dsp:cNvPr id="0" name=""/>
        <dsp:cNvSpPr/>
      </dsp:nvSpPr>
      <dsp:spPr>
        <a:xfrm>
          <a:off x="2103120" y="1104438"/>
          <a:ext cx="8412480" cy="104002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Build a Culture of Recycling and Waste Reduction Through Education, Engagement, and Outreach</a:t>
          </a:r>
        </a:p>
      </dsp:txBody>
      <dsp:txXfrm>
        <a:off x="2103120" y="1104438"/>
        <a:ext cx="8412480" cy="1040029"/>
      </dsp:txXfrm>
    </dsp:sp>
    <dsp:sp modelId="{B56CC1ED-44A7-412C-B8DA-AF7B213385AF}">
      <dsp:nvSpPr>
        <dsp:cNvPr id="0" name=""/>
        <dsp:cNvSpPr/>
      </dsp:nvSpPr>
      <dsp:spPr>
        <a:xfrm>
          <a:off x="0" y="1104438"/>
          <a:ext cx="2103120" cy="10400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2</a:t>
          </a:r>
        </a:p>
      </dsp:txBody>
      <dsp:txXfrm>
        <a:off x="0" y="1104438"/>
        <a:ext cx="2103120" cy="1040029"/>
      </dsp:txXfrm>
    </dsp:sp>
    <dsp:sp modelId="{D1DD13F3-56F8-4AF7-B313-333FB8447521}">
      <dsp:nvSpPr>
        <dsp:cNvPr id="0" name=""/>
        <dsp:cNvSpPr/>
      </dsp:nvSpPr>
      <dsp:spPr>
        <a:xfrm>
          <a:off x="2103120" y="2206869"/>
          <a:ext cx="8412480" cy="104002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Expand and Improve Recycling Infrastructure and Access</a:t>
          </a:r>
        </a:p>
      </dsp:txBody>
      <dsp:txXfrm>
        <a:off x="2103120" y="2206869"/>
        <a:ext cx="8412480" cy="1040029"/>
      </dsp:txXfrm>
    </dsp:sp>
    <dsp:sp modelId="{92E9C31B-A557-4CDF-AA24-97285879A66C}">
      <dsp:nvSpPr>
        <dsp:cNvPr id="0" name=""/>
        <dsp:cNvSpPr/>
      </dsp:nvSpPr>
      <dsp:spPr>
        <a:xfrm>
          <a:off x="0" y="2206869"/>
          <a:ext cx="2103120" cy="10400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3</a:t>
          </a:r>
        </a:p>
      </dsp:txBody>
      <dsp:txXfrm>
        <a:off x="0" y="2206869"/>
        <a:ext cx="2103120" cy="1040029"/>
      </dsp:txXfrm>
    </dsp:sp>
    <dsp:sp modelId="{C4F7B874-AF0F-4671-AF5B-A7FD146C09DE}">
      <dsp:nvSpPr>
        <dsp:cNvPr id="0" name=""/>
        <dsp:cNvSpPr/>
      </dsp:nvSpPr>
      <dsp:spPr>
        <a:xfrm>
          <a:off x="2103120" y="3309300"/>
          <a:ext cx="8412480" cy="104002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Implement Policies and Funding Mechanisms to Support Recycling</a:t>
          </a:r>
        </a:p>
      </dsp:txBody>
      <dsp:txXfrm>
        <a:off x="2103120" y="3309300"/>
        <a:ext cx="8412480" cy="1040029"/>
      </dsp:txXfrm>
    </dsp:sp>
    <dsp:sp modelId="{CCE262CE-94C5-496A-BA46-73D184357FE5}">
      <dsp:nvSpPr>
        <dsp:cNvPr id="0" name=""/>
        <dsp:cNvSpPr/>
      </dsp:nvSpPr>
      <dsp:spPr>
        <a:xfrm>
          <a:off x="0" y="3309300"/>
          <a:ext cx="2103120" cy="10400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4</a:t>
          </a:r>
        </a:p>
      </dsp:txBody>
      <dsp:txXfrm>
        <a:off x="0" y="3309300"/>
        <a:ext cx="2103120" cy="1040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2CA4A-2EA9-46CF-85AE-E093F55E3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FD6AEC-4C95-4092-2D46-4FE7E5362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A0D33-091E-2027-DEEB-BC7DB24CA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A5BB3-2FEE-7146-1F97-D42E9D6A0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68455-2F53-90F3-3BAC-6E82AA51C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7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1C9A3-E6EC-9019-69AA-2F5A290C8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C37F17-1F32-3A99-8FE0-0C170D384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598BE-08C8-2202-0A61-CEF4ED7EE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56831-E8A0-6109-F57C-3EA5C34FE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1F267-5481-7A94-7676-115B1189C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4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0823A6-59B8-7732-DAD5-9E1136323E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4AF6AA-D2EC-A0A5-59AF-7B19CD7DA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43FD4-4D27-E4F1-A20F-7D998701E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82EA7-DE7E-6DF1-22DB-55FB15F09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05A26-7ACD-BA54-2A6F-67CF714B3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7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985E0-431E-3C95-8709-AF696FC6F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B0F70-40E4-E495-E396-C297CD5F8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16DB0-773F-DFE3-FFB1-E762F50B4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E5F75-D837-BBBD-046B-2C7BF61B9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4C503-0F71-7E99-FAB8-EEE7EBC99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2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6D5C9-BE65-E799-C769-040B6C777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79DB9-2D16-EAFE-A666-914C61838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3CF74-9D65-8C57-8E67-846252509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18A06-C3AA-AA58-839E-6EE5E491C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47696-0858-D86D-5E5F-D111D8BC2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6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EF5E0-B089-E667-E4FA-21285A886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AFC33-2343-9AF7-E752-FA65A14744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862229-CACA-6067-3AB7-7C4E2A21A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8E05E1-4C90-A1CD-529D-3E9DD15E0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8B22BD-248F-D2C4-FD05-961CAFDDB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B5D1C-5148-2611-16CF-75476B5AB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7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8C074-8534-5DBD-EBB4-4DAB8F7CA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101E43-1887-325E-9C54-9D0A71CCA5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841891-C7D0-665B-F192-43FFE9032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6C930-61B5-ABF8-6E4D-9301F0DCCD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2F4411-E11A-2B92-FBF3-60C52AEB32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F930B2-3698-DB3D-6331-A4FE7B951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BCDCC7-A19E-271E-938E-A971B74D7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FE8055-2D45-C0A0-6B13-1CDC5FBE2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5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C32E5-CB4B-6537-AF17-3D2705447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C30946-583E-938B-F187-A231835CB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09F729-783A-CB18-1628-C6436D20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09F9B4-35F8-70EA-2ECD-2F28E4C45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71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72090D-9CE0-2566-D165-C5AAA3B3F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935C9C-E132-151C-5FC4-5604A7732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43CDC-1D5B-F089-006A-15CA777E9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612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D0089-ED6D-9D32-060D-3EA69C2DF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5B4E2-7D88-1938-44EF-E6039CB20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03706F-E5A0-6E6D-2377-4430A66F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2EE682-8149-C21F-0961-E1BBBBAFA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DF745-0722-7C48-EFDF-EDA38B0B9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A35B52-7B7A-662A-B2CC-560FC8895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05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95CC9-C961-B4AF-3F7D-3B02FCD5A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BB7CAD-B838-9F21-A2A5-EF83D49EB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4A178-6F6B-89ED-39C9-E9B859AA4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2A921C-568E-CBEC-5229-ACF184C75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1F76E-FA20-DEB6-6D6D-E15379A01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600921-09D4-0727-5134-FC1545BD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7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380499-AD24-1D09-CD5F-D1F9CA3BD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36A38-D54C-BC95-5CC4-71AFC2AE3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01C9E-925E-3BD4-7FBF-3B89DC4CCC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7F09C0-F068-4968-AAEE-A6643D8E3F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A6EFD-8023-A715-BF76-4C2190753C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937C3-7A4D-F7C6-2B10-3AC0BC4464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1B6EAE-F127-4751-B15D-DAA7B23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9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8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4.sv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59CDB-EB50-1757-9B9A-437962D6C0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2AFCB8-9C68-3B18-6D01-18C5F5FF53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2B25F7-3754-9F47-FDD3-CEB8A1F5F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34" y="317634"/>
            <a:ext cx="11520056" cy="581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265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DB852B-0DA9-449B-CD53-C4D6F2114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Working Groups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1A7B518-3D2E-FAD6-6312-C83FB74B17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3943924"/>
              </p:ext>
            </p:extLst>
          </p:nvPr>
        </p:nvGraphicFramePr>
        <p:xfrm>
          <a:off x="4288221" y="511388"/>
          <a:ext cx="7699248" cy="5536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8842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BF85BE-FBBF-885B-E3C6-E793C1AC9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Working Groups	 - MMPC Members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4883F5F9-862E-3D9F-C153-E53ECC4EEA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33905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0023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07A75A-53AB-5CD7-3F51-238550848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 dirty="0"/>
              <a:t>What topics would you like the working groups to explore? 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57FE24CF-FAFE-C3B9-C02B-23E42F394D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845605"/>
              </p:ext>
            </p:extLst>
          </p:nvPr>
        </p:nvGraphicFramePr>
        <p:xfrm>
          <a:off x="838200" y="2228086"/>
          <a:ext cx="11350752" cy="4629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1904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D0FC197-DF3C-8E04-E494-998734BB513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583" r="9091" b="7809"/>
          <a:stretch>
            <a:fillRect/>
          </a:stretch>
        </p:blipFill>
        <p:spPr>
          <a:xfrm>
            <a:off x="20" y="-163620"/>
            <a:ext cx="12191980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7D54A7-E0F5-7FD6-A889-78C981EC3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Recycling Goal Review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EC706899-4820-0073-3308-DB17F16B5C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325259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9343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8118C0-D744-2CE3-B99D-70C91A84B46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AB8306E-309B-3594-51A9-1462B275724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905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00"/>
                </a:solidFill>
              </a:rPr>
              <a:t>What goals, objectives, or actions are missing from the Recycling Goals?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D693B7-1F59-D4F0-0B28-A3975471A80B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850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4750906-EA4B-8CB1-53C3-9192194921C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Trapezoid 6">
            <a:extLst>
              <a:ext uri="{FF2B5EF4-FFF2-40B4-BE49-F238E27FC236}">
                <a16:creationId xmlns:a16="http://schemas.microsoft.com/office/drawing/2014/main" id="{5FAF3CEE-596B-2C43-0FCE-A4E69004F7B5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US" sz="2200">
              <a:solidFill>
                <a:srgbClr val="19803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C3EB935-BC00-6B70-7A52-2B90015A8FA7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95289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4C90F-076B-68E3-4975-59C02AF2D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7742C-D6C8-C2A1-6CF3-364FEF474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41A093-06A6-6C6C-32C5-D5724899F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15438"/>
            <a:ext cx="11182733" cy="1125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862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D8874-5B97-233E-6DD6-0D6AA9220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Bylaws Update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23D6A01-138A-0CB7-F842-46825A7030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102911"/>
            <a:ext cx="11887264" cy="3170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45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598AF-835C-99BA-F266-4A7ACC00F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4F3B8-90E6-E7CB-8EF4-229BFCCEF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DF84A3-4F3A-1DCD-A814-E9EB12AA3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988" y="526799"/>
            <a:ext cx="11920012" cy="518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0388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8.0.6804"/>
  <p:tag name="SLIDO_PRESENTATION_ID" val="bdb657b8-53a4-40be-8178-5cb904c64c88"/>
  <p:tag name="SLIDO_EVENT_UUID" val="27312638-991e-438f-b28d-2d48be341dcf"/>
  <p:tag name="SLIDO_EVENT_SECTION_UUID" val="20b7ce30-643e-45ae-89ab-9485a9c221cf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A0NTM3NjJ9"/>
  <p:tag name="SLIDO_TYPE" val="SlidoPoll"/>
  <p:tag name="SLIDO_POLL_UUID" val="39d47eff-72ff-4704-9549-d1d721de4627"/>
  <p:tag name="SLIDO_TIMELINE" val="W3sicG9sbFF1ZXN0aW9uVXVpZCI6IjkxMzVlMjExLWM1YzUtNDY4NC04YmI1LTQ3MzQxYTg4MmRiYyIsInNob3dSZXN1bHRzIjp0cnVlLCJzaG93Q29ycmVjdEFuc3dlcnMiOmZhbHNlLCJ2b3RpbmdMb2NrZWQiOmZhbHNlfV0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2c79b83-8701-43ef-ad3b-aa392f1d7d1b">
      <Terms xmlns="http://schemas.microsoft.com/office/infopath/2007/PartnerControls"/>
    </lcf76f155ced4ddcb4097134ff3c332f>
    <TaxCatchAll xmlns="ce121751-d662-406d-bd13-f384e13bea4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58E524608D364388E9FC2AED6CB52C" ma:contentTypeVersion="15" ma:contentTypeDescription="Create a new document." ma:contentTypeScope="" ma:versionID="906340a280ac3c2e5da337a2fa26de5d">
  <xsd:schema xmlns:xsd="http://www.w3.org/2001/XMLSchema" xmlns:xs="http://www.w3.org/2001/XMLSchema" xmlns:p="http://schemas.microsoft.com/office/2006/metadata/properties" xmlns:ns2="a2c79b83-8701-43ef-ad3b-aa392f1d7d1b" xmlns:ns3="ce121751-d662-406d-bd13-f384e13bea49" targetNamespace="http://schemas.microsoft.com/office/2006/metadata/properties" ma:root="true" ma:fieldsID="b5c5bef572a8becbe80a32638edc26d9" ns2:_="" ns3:_="">
    <xsd:import namespace="a2c79b83-8701-43ef-ad3b-aa392f1d7d1b"/>
    <xsd:import namespace="ce121751-d662-406d-bd13-f384e13bea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79b83-8701-43ef-ad3b-aa392f1d7d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ea74da5-2f15-4952-8d77-b9b0fe320e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121751-d662-406d-bd13-f384e13bea4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45b1026-70eb-4a68-a727-ae6e50134d29}" ma:internalName="TaxCatchAll" ma:showField="CatchAllData" ma:web="ce121751-d662-406d-bd13-f384e13bea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FBB1E3-2663-4ACF-9332-8B8E15DED05A}">
  <ds:schemaRefs>
    <ds:schemaRef ds:uri="http://schemas.microsoft.com/office/2006/metadata/properties"/>
    <ds:schemaRef ds:uri="http://schemas.microsoft.com/office/infopath/2007/PartnerControls"/>
    <ds:schemaRef ds:uri="a2c79b83-8701-43ef-ad3b-aa392f1d7d1b"/>
    <ds:schemaRef ds:uri="ce121751-d662-406d-bd13-f384e13bea49"/>
  </ds:schemaRefs>
</ds:datastoreItem>
</file>

<file path=customXml/itemProps2.xml><?xml version="1.0" encoding="utf-8"?>
<ds:datastoreItem xmlns:ds="http://schemas.openxmlformats.org/officeDocument/2006/customXml" ds:itemID="{299F0DF9-193C-40A2-9D67-1628191E72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c79b83-8701-43ef-ad3b-aa392f1d7d1b"/>
    <ds:schemaRef ds:uri="ce121751-d662-406d-bd13-f384e13bea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81B7C6E-A2A8-488E-A564-86BAACDF7E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195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Working Groups</vt:lpstr>
      <vt:lpstr>Working Groups  - MMPC Members</vt:lpstr>
      <vt:lpstr>What topics would you like the working groups to explore? </vt:lpstr>
      <vt:lpstr>Recycling Goal Review</vt:lpstr>
      <vt:lpstr>PowerPoint Presentation</vt:lpstr>
      <vt:lpstr>PowerPoint Presentation</vt:lpstr>
      <vt:lpstr>Bylaws Update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Bekah Schrag</dc:creator>
  <cp:lastModifiedBy>Bekah Schrag</cp:lastModifiedBy>
  <cp:revision>1</cp:revision>
  <dcterms:created xsi:type="dcterms:W3CDTF">2025-10-14T14:04:24Z</dcterms:created>
  <dcterms:modified xsi:type="dcterms:W3CDTF">2025-10-17T16:48:15Z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0x0101005C58E524608D364388E9FC2AED6CB52C</vt:lpwstr>
  </property>
  <property fmtid="{D5CDD505-2E9C-101B-9397-08002B2CF9AE}" pid="3" name="MediaServiceImageTags">
    <vt:lpwstr/>
  </property>
</Properties>
</file>